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91" r:id="rId2"/>
    <p:sldId id="370" r:id="rId3"/>
    <p:sldId id="379" r:id="rId4"/>
    <p:sldId id="260" r:id="rId5"/>
    <p:sldId id="380" r:id="rId6"/>
    <p:sldId id="374" r:id="rId7"/>
    <p:sldId id="388" r:id="rId8"/>
    <p:sldId id="389" r:id="rId9"/>
    <p:sldId id="261" r:id="rId10"/>
    <p:sldId id="264" r:id="rId11"/>
    <p:sldId id="272" r:id="rId12"/>
    <p:sldId id="335" r:id="rId13"/>
    <p:sldId id="387" r:id="rId14"/>
    <p:sldId id="274" r:id="rId15"/>
    <p:sldId id="275" r:id="rId16"/>
    <p:sldId id="276" r:id="rId17"/>
    <p:sldId id="277" r:id="rId18"/>
    <p:sldId id="278" r:id="rId19"/>
    <p:sldId id="289" r:id="rId20"/>
    <p:sldId id="280" r:id="rId21"/>
    <p:sldId id="279" r:id="rId22"/>
    <p:sldId id="282" r:id="rId23"/>
    <p:sldId id="283" r:id="rId24"/>
    <p:sldId id="284" r:id="rId25"/>
    <p:sldId id="286" r:id="rId26"/>
    <p:sldId id="287" r:id="rId27"/>
    <p:sldId id="386" r:id="rId28"/>
    <p:sldId id="352" r:id="rId29"/>
    <p:sldId id="265" r:id="rId30"/>
    <p:sldId id="382" r:id="rId31"/>
    <p:sldId id="359" r:id="rId32"/>
    <p:sldId id="392" r:id="rId33"/>
    <p:sldId id="293" r:id="rId34"/>
    <p:sldId id="294" r:id="rId35"/>
    <p:sldId id="291" r:id="rId36"/>
    <p:sldId id="383" r:id="rId37"/>
    <p:sldId id="373" r:id="rId38"/>
    <p:sldId id="302" r:id="rId39"/>
    <p:sldId id="341" r:id="rId40"/>
    <p:sldId id="342" r:id="rId41"/>
    <p:sldId id="340" r:id="rId42"/>
    <p:sldId id="378" r:id="rId43"/>
    <p:sldId id="384" r:id="rId44"/>
    <p:sldId id="268" r:id="rId45"/>
    <p:sldId id="322" r:id="rId46"/>
    <p:sldId id="393" r:id="rId47"/>
    <p:sldId id="394" r:id="rId48"/>
    <p:sldId id="328" r:id="rId49"/>
    <p:sldId id="329" r:id="rId50"/>
    <p:sldId id="385" r:id="rId5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BBB6F-5FB5-4D63-B095-D866D3BC7E61}" v="40" dt="2025-03-04T09:13:32.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60" d="100"/>
          <a:sy n="60" d="100"/>
        </p:scale>
        <p:origin x="832" y="64"/>
      </p:cViewPr>
      <p:guideLst/>
    </p:cSldViewPr>
  </p:slideViewPr>
  <p:notesTextViewPr>
    <p:cViewPr>
      <p:scale>
        <a:sx n="1" d="1"/>
        <a:sy n="1" d="1"/>
      </p:scale>
      <p:origin x="0" y="-16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 Smith" userId="7342f7fd-05da-46bc-adee-0b96ca55c4e1" providerId="ADAL" clId="{D92BBB6F-5FB5-4D63-B095-D866D3BC7E61}"/>
    <pc:docChg chg="undo redo custSel addSld delSld modSld sldOrd modNotesMaster">
      <pc:chgData name="Gem Smith" userId="7342f7fd-05da-46bc-adee-0b96ca55c4e1" providerId="ADAL" clId="{D92BBB6F-5FB5-4D63-B095-D866D3BC7E61}" dt="2025-03-04T09:40:07.162" v="1051"/>
      <pc:docMkLst>
        <pc:docMk/>
      </pc:docMkLst>
      <pc:sldChg chg="modSp del mod setBg">
        <pc:chgData name="Gem Smith" userId="7342f7fd-05da-46bc-adee-0b96ca55c4e1" providerId="ADAL" clId="{D92BBB6F-5FB5-4D63-B095-D866D3BC7E61}" dt="2025-03-03T23:21:20.578" v="561" actId="2696"/>
        <pc:sldMkLst>
          <pc:docMk/>
          <pc:sldMk cId="3203270043" sldId="257"/>
        </pc:sldMkLst>
        <pc:spChg chg="mod">
          <ac:chgData name="Gem Smith" userId="7342f7fd-05da-46bc-adee-0b96ca55c4e1" providerId="ADAL" clId="{D92BBB6F-5FB5-4D63-B095-D866D3BC7E61}" dt="2025-03-03T22:14:48.462" v="56" actId="1076"/>
          <ac:spMkLst>
            <pc:docMk/>
            <pc:sldMk cId="3203270043" sldId="257"/>
            <ac:spMk id="12" creationId="{E1AAD082-656C-34AF-133C-7576A5769EF4}"/>
          </ac:spMkLst>
        </pc:spChg>
      </pc:sldChg>
      <pc:sldChg chg="modSp del mod">
        <pc:chgData name="Gem Smith" userId="7342f7fd-05da-46bc-adee-0b96ca55c4e1" providerId="ADAL" clId="{D92BBB6F-5FB5-4D63-B095-D866D3BC7E61}" dt="2025-03-03T22:56:22.755" v="328" actId="2696"/>
        <pc:sldMkLst>
          <pc:docMk/>
          <pc:sldMk cId="3014387213" sldId="258"/>
        </pc:sldMkLst>
        <pc:spChg chg="mod">
          <ac:chgData name="Gem Smith" userId="7342f7fd-05da-46bc-adee-0b96ca55c4e1" providerId="ADAL" clId="{D92BBB6F-5FB5-4D63-B095-D866D3BC7E61}" dt="2025-03-03T22:55:29.339" v="321" actId="1076"/>
          <ac:spMkLst>
            <pc:docMk/>
            <pc:sldMk cId="3014387213" sldId="258"/>
            <ac:spMk id="4" creationId="{F59B4496-833D-2A40-8994-08CCD30588AC}"/>
          </ac:spMkLst>
        </pc:spChg>
      </pc:sldChg>
      <pc:sldChg chg="addSp delSp modSp mod setBg modNotesTx">
        <pc:chgData name="Gem Smith" userId="7342f7fd-05da-46bc-adee-0b96ca55c4e1" providerId="ADAL" clId="{D92BBB6F-5FB5-4D63-B095-D866D3BC7E61}" dt="2025-03-04T09:38:04.237" v="958" actId="20577"/>
        <pc:sldMkLst>
          <pc:docMk/>
          <pc:sldMk cId="1328605100" sldId="260"/>
        </pc:sldMkLst>
        <pc:spChg chg="del">
          <ac:chgData name="Gem Smith" userId="7342f7fd-05da-46bc-adee-0b96ca55c4e1" providerId="ADAL" clId="{D92BBB6F-5FB5-4D63-B095-D866D3BC7E61}" dt="2025-03-03T22:15:19.259" v="57"/>
          <ac:spMkLst>
            <pc:docMk/>
            <pc:sldMk cId="1328605100" sldId="260"/>
            <ac:spMk id="3" creationId="{5031741B-9514-F1FC-7EB5-9C55906B258D}"/>
          </ac:spMkLst>
        </pc:spChg>
        <pc:picChg chg="add mod">
          <ac:chgData name="Gem Smith" userId="7342f7fd-05da-46bc-adee-0b96ca55c4e1" providerId="ADAL" clId="{D92BBB6F-5FB5-4D63-B095-D866D3BC7E61}" dt="2025-03-03T22:15:29.885" v="61" actId="26606"/>
          <ac:picMkLst>
            <pc:docMk/>
            <pc:sldMk cId="1328605100" sldId="260"/>
            <ac:picMk id="4" creationId="{193C23B5-FE07-D329-AA23-BCDF27DD8E6C}"/>
          </ac:picMkLst>
        </pc:picChg>
        <pc:picChg chg="add mod">
          <ac:chgData name="Gem Smith" userId="7342f7fd-05da-46bc-adee-0b96ca55c4e1" providerId="ADAL" clId="{D92BBB6F-5FB5-4D63-B095-D866D3BC7E61}" dt="2025-03-03T22:15:51.375" v="68" actId="1076"/>
          <ac:picMkLst>
            <pc:docMk/>
            <pc:sldMk cId="1328605100" sldId="260"/>
            <ac:picMk id="6" creationId="{CA8100D5-2AB0-AB52-9852-BC875E1A963C}"/>
          </ac:picMkLst>
        </pc:picChg>
        <pc:picChg chg="mod">
          <ac:chgData name="Gem Smith" userId="7342f7fd-05da-46bc-adee-0b96ca55c4e1" providerId="ADAL" clId="{D92BBB6F-5FB5-4D63-B095-D866D3BC7E61}" dt="2025-03-03T22:15:29.885" v="61" actId="26606"/>
          <ac:picMkLst>
            <pc:docMk/>
            <pc:sldMk cId="1328605100" sldId="260"/>
            <ac:picMk id="7" creationId="{44E68FD1-2A47-1183-CB2B-0270B164DACD}"/>
          </ac:picMkLst>
        </pc:picChg>
      </pc:sldChg>
      <pc:sldChg chg="addSp delSp modSp mod">
        <pc:chgData name="Gem Smith" userId="7342f7fd-05da-46bc-adee-0b96ca55c4e1" providerId="ADAL" clId="{D92BBB6F-5FB5-4D63-B095-D866D3BC7E61}" dt="2025-03-03T22:38:09.545" v="216" actId="22"/>
        <pc:sldMkLst>
          <pc:docMk/>
          <pc:sldMk cId="1093309056" sldId="261"/>
        </pc:sldMkLst>
        <pc:spChg chg="add del mod">
          <ac:chgData name="Gem Smith" userId="7342f7fd-05da-46bc-adee-0b96ca55c4e1" providerId="ADAL" clId="{D92BBB6F-5FB5-4D63-B095-D866D3BC7E61}" dt="2025-03-03T22:36:47.130" v="209" actId="478"/>
          <ac:spMkLst>
            <pc:docMk/>
            <pc:sldMk cId="1093309056" sldId="261"/>
            <ac:spMk id="3" creationId="{6A510FA3-6DB7-1357-29AA-5487FC556297}"/>
          </ac:spMkLst>
        </pc:spChg>
        <pc:spChg chg="add del">
          <ac:chgData name="Gem Smith" userId="7342f7fd-05da-46bc-adee-0b96ca55c4e1" providerId="ADAL" clId="{D92BBB6F-5FB5-4D63-B095-D866D3BC7E61}" dt="2025-03-03T22:37:04.871" v="211" actId="22"/>
          <ac:spMkLst>
            <pc:docMk/>
            <pc:sldMk cId="1093309056" sldId="261"/>
            <ac:spMk id="6" creationId="{4CC0F9FC-29D3-603A-C5F1-38F7F380EEF2}"/>
          </ac:spMkLst>
        </pc:spChg>
        <pc:spChg chg="add del">
          <ac:chgData name="Gem Smith" userId="7342f7fd-05da-46bc-adee-0b96ca55c4e1" providerId="ADAL" clId="{D92BBB6F-5FB5-4D63-B095-D866D3BC7E61}" dt="2025-03-03T22:37:14.100" v="213" actId="22"/>
          <ac:spMkLst>
            <pc:docMk/>
            <pc:sldMk cId="1093309056" sldId="261"/>
            <ac:spMk id="8" creationId="{9C7401CD-BF6E-BDB4-9E8E-452E15910DF7}"/>
          </ac:spMkLst>
        </pc:spChg>
        <pc:picChg chg="del">
          <ac:chgData name="Gem Smith" userId="7342f7fd-05da-46bc-adee-0b96ca55c4e1" providerId="ADAL" clId="{D92BBB6F-5FB5-4D63-B095-D866D3BC7E61}" dt="2025-03-03T22:36:41.215" v="208" actId="478"/>
          <ac:picMkLst>
            <pc:docMk/>
            <pc:sldMk cId="1093309056" sldId="261"/>
            <ac:picMk id="5" creationId="{72CAED2A-DCA4-073B-2C95-1EB466BC6CA2}"/>
          </ac:picMkLst>
        </pc:picChg>
        <pc:picChg chg="add del">
          <ac:chgData name="Gem Smith" userId="7342f7fd-05da-46bc-adee-0b96ca55c4e1" providerId="ADAL" clId="{D92BBB6F-5FB5-4D63-B095-D866D3BC7E61}" dt="2025-03-03T22:37:31.354" v="215" actId="478"/>
          <ac:picMkLst>
            <pc:docMk/>
            <pc:sldMk cId="1093309056" sldId="261"/>
            <ac:picMk id="11" creationId="{B2BA6D38-878A-4EE0-21D0-06C7CAC1E528}"/>
          </ac:picMkLst>
        </pc:picChg>
        <pc:picChg chg="add">
          <ac:chgData name="Gem Smith" userId="7342f7fd-05da-46bc-adee-0b96ca55c4e1" providerId="ADAL" clId="{D92BBB6F-5FB5-4D63-B095-D866D3BC7E61}" dt="2025-03-03T22:38:09.545" v="216" actId="22"/>
          <ac:picMkLst>
            <pc:docMk/>
            <pc:sldMk cId="1093309056" sldId="261"/>
            <ac:picMk id="15" creationId="{EC635710-9DEC-47F4-44A0-AC07C727002E}"/>
          </ac:picMkLst>
        </pc:picChg>
      </pc:sldChg>
      <pc:sldChg chg="addSp delSp modSp mod modNotesTx">
        <pc:chgData name="Gem Smith" userId="7342f7fd-05da-46bc-adee-0b96ca55c4e1" providerId="ADAL" clId="{D92BBB6F-5FB5-4D63-B095-D866D3BC7E61}" dt="2025-03-03T23:54:30.829" v="824" actId="20577"/>
        <pc:sldMkLst>
          <pc:docMk/>
          <pc:sldMk cId="1982460221" sldId="265"/>
        </pc:sldMkLst>
        <pc:spChg chg="add del mod">
          <ac:chgData name="Gem Smith" userId="7342f7fd-05da-46bc-adee-0b96ca55c4e1" providerId="ADAL" clId="{D92BBB6F-5FB5-4D63-B095-D866D3BC7E61}" dt="2025-03-03T22:46:14.234" v="306" actId="478"/>
          <ac:spMkLst>
            <pc:docMk/>
            <pc:sldMk cId="1982460221" sldId="265"/>
            <ac:spMk id="3" creationId="{142A25FF-626E-3625-3E30-58708A5E11F9}"/>
          </ac:spMkLst>
        </pc:spChg>
        <pc:picChg chg="del">
          <ac:chgData name="Gem Smith" userId="7342f7fd-05da-46bc-adee-0b96ca55c4e1" providerId="ADAL" clId="{D92BBB6F-5FB5-4D63-B095-D866D3BC7E61}" dt="2025-03-03T22:46:10.624" v="305" actId="478"/>
          <ac:picMkLst>
            <pc:docMk/>
            <pc:sldMk cId="1982460221" sldId="265"/>
            <ac:picMk id="5" creationId="{1B7CB91D-6961-D8F0-8B40-A51C9B837EA4}"/>
          </ac:picMkLst>
        </pc:picChg>
        <pc:picChg chg="add">
          <ac:chgData name="Gem Smith" userId="7342f7fd-05da-46bc-adee-0b96ca55c4e1" providerId="ADAL" clId="{D92BBB6F-5FB5-4D63-B095-D866D3BC7E61}" dt="2025-03-03T22:46:22.077" v="307" actId="22"/>
          <ac:picMkLst>
            <pc:docMk/>
            <pc:sldMk cId="1982460221" sldId="265"/>
            <ac:picMk id="6" creationId="{5858794F-471A-061C-5362-73C5AC684738}"/>
          </ac:picMkLst>
        </pc:picChg>
      </pc:sldChg>
      <pc:sldChg chg="addSp delSp modSp mod setBg">
        <pc:chgData name="Gem Smith" userId="7342f7fd-05da-46bc-adee-0b96ca55c4e1" providerId="ADAL" clId="{D92BBB6F-5FB5-4D63-B095-D866D3BC7E61}" dt="2025-03-03T23:36:41.475" v="679"/>
        <pc:sldMkLst>
          <pc:docMk/>
          <pc:sldMk cId="1721112566" sldId="268"/>
        </pc:sldMkLst>
        <pc:spChg chg="mod">
          <ac:chgData name="Gem Smith" userId="7342f7fd-05da-46bc-adee-0b96ca55c4e1" providerId="ADAL" clId="{D92BBB6F-5FB5-4D63-B095-D866D3BC7E61}" dt="2025-03-03T23:28:27.311" v="587" actId="26606"/>
          <ac:spMkLst>
            <pc:docMk/>
            <pc:sldMk cId="1721112566" sldId="268"/>
            <ac:spMk id="8" creationId="{0D4D4C57-6C2C-9342-8AB5-F284B10F6215}"/>
          </ac:spMkLst>
        </pc:spChg>
        <pc:spChg chg="add del">
          <ac:chgData name="Gem Smith" userId="7342f7fd-05da-46bc-adee-0b96ca55c4e1" providerId="ADAL" clId="{D92BBB6F-5FB5-4D63-B095-D866D3BC7E61}" dt="2025-03-03T23:28:27.311" v="587" actId="26606"/>
          <ac:spMkLst>
            <pc:docMk/>
            <pc:sldMk cId="1721112566" sldId="268"/>
            <ac:spMk id="13" creationId="{C0763A76-9F1C-4FC5-82B7-DD475DA461B2}"/>
          </ac:spMkLst>
        </pc:spChg>
        <pc:spChg chg="add del">
          <ac:chgData name="Gem Smith" userId="7342f7fd-05da-46bc-adee-0b96ca55c4e1" providerId="ADAL" clId="{D92BBB6F-5FB5-4D63-B095-D866D3BC7E61}" dt="2025-03-03T23:13:52.262" v="517" actId="26606"/>
          <ac:spMkLst>
            <pc:docMk/>
            <pc:sldMk cId="1721112566" sldId="268"/>
            <ac:spMk id="14" creationId="{C0763A76-9F1C-4FC5-82B7-DD475DA461B2}"/>
          </ac:spMkLst>
        </pc:spChg>
        <pc:spChg chg="add del">
          <ac:chgData name="Gem Smith" userId="7342f7fd-05da-46bc-adee-0b96ca55c4e1" providerId="ADAL" clId="{D92BBB6F-5FB5-4D63-B095-D866D3BC7E61}" dt="2025-03-03T23:28:27.311" v="587" actId="26606"/>
          <ac:spMkLst>
            <pc:docMk/>
            <pc:sldMk cId="1721112566" sldId="268"/>
            <ac:spMk id="15" creationId="{E81BF4F6-F2CF-4984-9D14-D6966D92F99F}"/>
          </ac:spMkLst>
        </pc:spChg>
        <pc:spChg chg="add del">
          <ac:chgData name="Gem Smith" userId="7342f7fd-05da-46bc-adee-0b96ca55c4e1" providerId="ADAL" clId="{D92BBB6F-5FB5-4D63-B095-D866D3BC7E61}" dt="2025-03-03T23:13:52.262" v="517" actId="26606"/>
          <ac:spMkLst>
            <pc:docMk/>
            <pc:sldMk cId="1721112566" sldId="268"/>
            <ac:spMk id="16" creationId="{E81BF4F6-F2CF-4984-9D14-D6966D92F99F}"/>
          </ac:spMkLst>
        </pc:spChg>
        <pc:picChg chg="add mod">
          <ac:chgData name="Gem Smith" userId="7342f7fd-05da-46bc-adee-0b96ca55c4e1" providerId="ADAL" clId="{D92BBB6F-5FB5-4D63-B095-D866D3BC7E61}" dt="2025-03-03T23:28:27.311" v="587" actId="26606"/>
          <ac:picMkLst>
            <pc:docMk/>
            <pc:sldMk cId="1721112566" sldId="268"/>
            <ac:picMk id="2" creationId="{0EFA1EB9-56E9-9E48-CE50-C74467843BF6}"/>
          </ac:picMkLst>
        </pc:picChg>
        <pc:picChg chg="add del">
          <ac:chgData name="Gem Smith" userId="7342f7fd-05da-46bc-adee-0b96ca55c4e1" providerId="ADAL" clId="{D92BBB6F-5FB5-4D63-B095-D866D3BC7E61}" dt="2025-03-03T23:13:52.262" v="517" actId="26606"/>
          <ac:picMkLst>
            <pc:docMk/>
            <pc:sldMk cId="1721112566" sldId="268"/>
            <ac:picMk id="10" creationId="{C7C55D50-AA13-FC06-2ED0-A7B6D2DEAFC6}"/>
          </ac:picMkLst>
        </pc:picChg>
        <pc:picChg chg="del">
          <ac:chgData name="Gem Smith" userId="7342f7fd-05da-46bc-adee-0b96ca55c4e1" providerId="ADAL" clId="{D92BBB6F-5FB5-4D63-B095-D866D3BC7E61}" dt="2025-03-03T23:13:18.504" v="515" actId="478"/>
          <ac:picMkLst>
            <pc:docMk/>
            <pc:sldMk cId="1721112566" sldId="268"/>
            <ac:picMk id="18" creationId="{CD632C2D-E164-9749-A1E5-CA18BF0EDBFB}"/>
          </ac:picMkLst>
        </pc:picChg>
      </pc:sldChg>
      <pc:sldChg chg="modSp del mod">
        <pc:chgData name="Gem Smith" userId="7342f7fd-05da-46bc-adee-0b96ca55c4e1" providerId="ADAL" clId="{D92BBB6F-5FB5-4D63-B095-D866D3BC7E61}" dt="2025-03-03T22:53:12.714" v="311" actId="2696"/>
        <pc:sldMkLst>
          <pc:docMk/>
          <pc:sldMk cId="1851693887" sldId="269"/>
        </pc:sldMkLst>
        <pc:spChg chg="mod">
          <ac:chgData name="Gem Smith" userId="7342f7fd-05da-46bc-adee-0b96ca55c4e1" providerId="ADAL" clId="{D92BBB6F-5FB5-4D63-B095-D866D3BC7E61}" dt="2025-03-03T22:47:14.466" v="310" actId="27636"/>
          <ac:spMkLst>
            <pc:docMk/>
            <pc:sldMk cId="1851693887" sldId="269"/>
            <ac:spMk id="2" creationId="{7AECCF74-D968-1BC4-05F9-38442ED2F680}"/>
          </ac:spMkLst>
        </pc:spChg>
      </pc:sldChg>
      <pc:sldChg chg="addSp delSp modSp mod">
        <pc:chgData name="Gem Smith" userId="7342f7fd-05da-46bc-adee-0b96ca55c4e1" providerId="ADAL" clId="{D92BBB6F-5FB5-4D63-B095-D866D3BC7E61}" dt="2025-03-03T22:40:14.820" v="218" actId="22"/>
        <pc:sldMkLst>
          <pc:docMk/>
          <pc:sldMk cId="498201759" sldId="282"/>
        </pc:sldMkLst>
        <pc:spChg chg="add mod">
          <ac:chgData name="Gem Smith" userId="7342f7fd-05da-46bc-adee-0b96ca55c4e1" providerId="ADAL" clId="{D92BBB6F-5FB5-4D63-B095-D866D3BC7E61}" dt="2025-03-03T22:40:10.862" v="217" actId="478"/>
          <ac:spMkLst>
            <pc:docMk/>
            <pc:sldMk cId="498201759" sldId="282"/>
            <ac:spMk id="3" creationId="{18FCC578-C63F-7FD1-7C4D-80FC9AECA8A1}"/>
          </ac:spMkLst>
        </pc:spChg>
        <pc:picChg chg="add">
          <ac:chgData name="Gem Smith" userId="7342f7fd-05da-46bc-adee-0b96ca55c4e1" providerId="ADAL" clId="{D92BBB6F-5FB5-4D63-B095-D866D3BC7E61}" dt="2025-03-03T22:40:14.820" v="218" actId="22"/>
          <ac:picMkLst>
            <pc:docMk/>
            <pc:sldMk cId="498201759" sldId="282"/>
            <ac:picMk id="5" creationId="{311A9D55-7083-9DB3-92A5-54973D069F2F}"/>
          </ac:picMkLst>
        </pc:picChg>
        <pc:picChg chg="del">
          <ac:chgData name="Gem Smith" userId="7342f7fd-05da-46bc-adee-0b96ca55c4e1" providerId="ADAL" clId="{D92BBB6F-5FB5-4D63-B095-D866D3BC7E61}" dt="2025-03-03T22:40:10.862" v="217" actId="478"/>
          <ac:picMkLst>
            <pc:docMk/>
            <pc:sldMk cId="498201759" sldId="282"/>
            <ac:picMk id="7" creationId="{7FBFC387-B954-99CE-97D4-47D729769E36}"/>
          </ac:picMkLst>
        </pc:picChg>
      </pc:sldChg>
      <pc:sldChg chg="addSp delSp modSp add del mod">
        <pc:chgData name="Gem Smith" userId="7342f7fd-05da-46bc-adee-0b96ca55c4e1" providerId="ADAL" clId="{D92BBB6F-5FB5-4D63-B095-D866D3BC7E61}" dt="2025-03-03T23:01:49.820" v="342" actId="22"/>
        <pc:sldMkLst>
          <pc:docMk/>
          <pc:sldMk cId="3056888716" sldId="291"/>
        </pc:sldMkLst>
        <pc:spChg chg="add del mod">
          <ac:chgData name="Gem Smith" userId="7342f7fd-05da-46bc-adee-0b96ca55c4e1" providerId="ADAL" clId="{D92BBB6F-5FB5-4D63-B095-D866D3BC7E61}" dt="2025-03-03T23:01:47.449" v="341" actId="478"/>
          <ac:spMkLst>
            <pc:docMk/>
            <pc:sldMk cId="3056888716" sldId="291"/>
            <ac:spMk id="6" creationId="{81E7A992-D3D2-7379-A6CB-16198E1F3EFA}"/>
          </ac:spMkLst>
        </pc:spChg>
        <pc:picChg chg="del">
          <ac:chgData name="Gem Smith" userId="7342f7fd-05da-46bc-adee-0b96ca55c4e1" providerId="ADAL" clId="{D92BBB6F-5FB5-4D63-B095-D866D3BC7E61}" dt="2025-03-03T23:01:43.923" v="340" actId="478"/>
          <ac:picMkLst>
            <pc:docMk/>
            <pc:sldMk cId="3056888716" sldId="291"/>
            <ac:picMk id="5" creationId="{03250C61-E1A0-EC6A-B846-69F5E15F8C80}"/>
          </ac:picMkLst>
        </pc:picChg>
        <pc:picChg chg="add">
          <ac:chgData name="Gem Smith" userId="7342f7fd-05da-46bc-adee-0b96ca55c4e1" providerId="ADAL" clId="{D92BBB6F-5FB5-4D63-B095-D866D3BC7E61}" dt="2025-03-03T23:01:49.820" v="342" actId="22"/>
          <ac:picMkLst>
            <pc:docMk/>
            <pc:sldMk cId="3056888716" sldId="291"/>
            <ac:picMk id="8" creationId="{36B6CA61-31EB-5EEF-BD2C-600AA5EB521C}"/>
          </ac:picMkLst>
        </pc:picChg>
      </pc:sldChg>
      <pc:sldChg chg="addSp delSp modSp add del mod">
        <pc:chgData name="Gem Smith" userId="7342f7fd-05da-46bc-adee-0b96ca55c4e1" providerId="ADAL" clId="{D92BBB6F-5FB5-4D63-B095-D866D3BC7E61}" dt="2025-03-03T23:00:23.488" v="337" actId="22"/>
        <pc:sldMkLst>
          <pc:docMk/>
          <pc:sldMk cId="4093105099" sldId="293"/>
        </pc:sldMkLst>
        <pc:spChg chg="add del mod">
          <ac:chgData name="Gem Smith" userId="7342f7fd-05da-46bc-adee-0b96ca55c4e1" providerId="ADAL" clId="{D92BBB6F-5FB5-4D63-B095-D866D3BC7E61}" dt="2025-03-03T22:57:47.146" v="332" actId="478"/>
          <ac:spMkLst>
            <pc:docMk/>
            <pc:sldMk cId="4093105099" sldId="293"/>
            <ac:spMk id="3" creationId="{57F56B38-91D0-5589-B62A-ADA6DDC5B975}"/>
          </ac:spMkLst>
        </pc:spChg>
        <pc:spChg chg="add del">
          <ac:chgData name="Gem Smith" userId="7342f7fd-05da-46bc-adee-0b96ca55c4e1" providerId="ADAL" clId="{D92BBB6F-5FB5-4D63-B095-D866D3BC7E61}" dt="2025-03-03T22:57:53.330" v="334" actId="22"/>
          <ac:spMkLst>
            <pc:docMk/>
            <pc:sldMk cId="4093105099" sldId="293"/>
            <ac:spMk id="5" creationId="{84D49806-7841-E0A3-1D74-253DC979C909}"/>
          </ac:spMkLst>
        </pc:spChg>
        <pc:picChg chg="del">
          <ac:chgData name="Gem Smith" userId="7342f7fd-05da-46bc-adee-0b96ca55c4e1" providerId="ADAL" clId="{D92BBB6F-5FB5-4D63-B095-D866D3BC7E61}" dt="2025-03-03T22:57:43.830" v="331" actId="478"/>
          <ac:picMkLst>
            <pc:docMk/>
            <pc:sldMk cId="4093105099" sldId="293"/>
            <ac:picMk id="7" creationId="{6585D4E4-7D89-A5C3-D990-1C989CA8044A}"/>
          </ac:picMkLst>
        </pc:picChg>
        <pc:picChg chg="add del">
          <ac:chgData name="Gem Smith" userId="7342f7fd-05da-46bc-adee-0b96ca55c4e1" providerId="ADAL" clId="{D92BBB6F-5FB5-4D63-B095-D866D3BC7E61}" dt="2025-03-03T23:00:14.585" v="336" actId="478"/>
          <ac:picMkLst>
            <pc:docMk/>
            <pc:sldMk cId="4093105099" sldId="293"/>
            <ac:picMk id="8" creationId="{FAED34F6-CD4E-8560-8D42-C3961B93166C}"/>
          </ac:picMkLst>
        </pc:picChg>
        <pc:picChg chg="add">
          <ac:chgData name="Gem Smith" userId="7342f7fd-05da-46bc-adee-0b96ca55c4e1" providerId="ADAL" clId="{D92BBB6F-5FB5-4D63-B095-D866D3BC7E61}" dt="2025-03-03T23:00:23.488" v="337" actId="22"/>
          <ac:picMkLst>
            <pc:docMk/>
            <pc:sldMk cId="4093105099" sldId="293"/>
            <ac:picMk id="10" creationId="{E4CDC9D5-0BD2-B325-9FC4-09ECD6A09A6A}"/>
          </ac:picMkLst>
        </pc:picChg>
      </pc:sldChg>
      <pc:sldChg chg="addSp delSp modSp mod">
        <pc:chgData name="Gem Smith" userId="7342f7fd-05da-46bc-adee-0b96ca55c4e1" providerId="ADAL" clId="{D92BBB6F-5FB5-4D63-B095-D866D3BC7E61}" dt="2025-03-03T23:03:17.456" v="345" actId="22"/>
        <pc:sldMkLst>
          <pc:docMk/>
          <pc:sldMk cId="1378874855" sldId="294"/>
        </pc:sldMkLst>
        <pc:spChg chg="add del mod">
          <ac:chgData name="Gem Smith" userId="7342f7fd-05da-46bc-adee-0b96ca55c4e1" providerId="ADAL" clId="{D92BBB6F-5FB5-4D63-B095-D866D3BC7E61}" dt="2025-03-03T23:03:14.849" v="344" actId="478"/>
          <ac:spMkLst>
            <pc:docMk/>
            <pc:sldMk cId="1378874855" sldId="294"/>
            <ac:spMk id="3" creationId="{113785FF-BF85-D73F-6D09-A512A8624E92}"/>
          </ac:spMkLst>
        </pc:spChg>
        <pc:picChg chg="add">
          <ac:chgData name="Gem Smith" userId="7342f7fd-05da-46bc-adee-0b96ca55c4e1" providerId="ADAL" clId="{D92BBB6F-5FB5-4D63-B095-D866D3BC7E61}" dt="2025-03-03T23:03:17.456" v="345" actId="22"/>
          <ac:picMkLst>
            <pc:docMk/>
            <pc:sldMk cId="1378874855" sldId="294"/>
            <ac:picMk id="5" creationId="{525FCFA3-89C9-A4AA-7E71-512132212096}"/>
          </ac:picMkLst>
        </pc:picChg>
        <pc:picChg chg="del">
          <ac:chgData name="Gem Smith" userId="7342f7fd-05da-46bc-adee-0b96ca55c4e1" providerId="ADAL" clId="{D92BBB6F-5FB5-4D63-B095-D866D3BC7E61}" dt="2025-03-03T23:03:11.388" v="343" actId="478"/>
          <ac:picMkLst>
            <pc:docMk/>
            <pc:sldMk cId="1378874855" sldId="294"/>
            <ac:picMk id="7" creationId="{7DDF733E-9092-C1D7-5DC8-866576C36B40}"/>
          </ac:picMkLst>
        </pc:picChg>
      </pc:sldChg>
      <pc:sldChg chg="mod modShow modNotesTx">
        <pc:chgData name="Gem Smith" userId="7342f7fd-05da-46bc-adee-0b96ca55c4e1" providerId="ADAL" clId="{D92BBB6F-5FB5-4D63-B095-D866D3BC7E61}" dt="2025-03-03T23:56:39.968" v="936" actId="20577"/>
        <pc:sldMkLst>
          <pc:docMk/>
          <pc:sldMk cId="1107280686" sldId="302"/>
        </pc:sldMkLst>
      </pc:sldChg>
      <pc:sldChg chg="del">
        <pc:chgData name="Gem Smith" userId="7342f7fd-05da-46bc-adee-0b96ca55c4e1" providerId="ADAL" clId="{D92BBB6F-5FB5-4D63-B095-D866D3BC7E61}" dt="2025-03-03T23:35:04.148" v="669" actId="2696"/>
        <pc:sldMkLst>
          <pc:docMk/>
          <pc:sldMk cId="373632979" sldId="326"/>
        </pc:sldMkLst>
      </pc:sldChg>
      <pc:sldChg chg="setBg">
        <pc:chgData name="Gem Smith" userId="7342f7fd-05da-46bc-adee-0b96ca55c4e1" providerId="ADAL" clId="{D92BBB6F-5FB5-4D63-B095-D866D3BC7E61}" dt="2025-03-03T23:35:11.938" v="670"/>
        <pc:sldMkLst>
          <pc:docMk/>
          <pc:sldMk cId="626031904" sldId="328"/>
        </pc:sldMkLst>
      </pc:sldChg>
      <pc:sldChg chg="setBg">
        <pc:chgData name="Gem Smith" userId="7342f7fd-05da-46bc-adee-0b96ca55c4e1" providerId="ADAL" clId="{D92BBB6F-5FB5-4D63-B095-D866D3BC7E61}" dt="2025-03-03T23:35:17.920" v="671"/>
        <pc:sldMkLst>
          <pc:docMk/>
          <pc:sldMk cId="1154696791" sldId="329"/>
        </pc:sldMkLst>
      </pc:sldChg>
      <pc:sldChg chg="modNotesTx">
        <pc:chgData name="Gem Smith" userId="7342f7fd-05da-46bc-adee-0b96ca55c4e1" providerId="ADAL" clId="{D92BBB6F-5FB5-4D63-B095-D866D3BC7E61}" dt="2025-03-03T18:55:18.842" v="19" actId="20577"/>
        <pc:sldMkLst>
          <pc:docMk/>
          <pc:sldMk cId="2306594220" sldId="340"/>
        </pc:sldMkLst>
      </pc:sldChg>
      <pc:sldChg chg="addSp delSp modSp mod setBg">
        <pc:chgData name="Gem Smith" userId="7342f7fd-05da-46bc-adee-0b96ca55c4e1" providerId="ADAL" clId="{D92BBB6F-5FB5-4D63-B095-D866D3BC7E61}" dt="2025-03-03T23:09:14.275" v="396" actId="26606"/>
        <pc:sldMkLst>
          <pc:docMk/>
          <pc:sldMk cId="1222691659" sldId="341"/>
        </pc:sldMkLst>
        <pc:spChg chg="mod">
          <ac:chgData name="Gem Smith" userId="7342f7fd-05da-46bc-adee-0b96ca55c4e1" providerId="ADAL" clId="{D92BBB6F-5FB5-4D63-B095-D866D3BC7E61}" dt="2025-03-03T23:09:14.275" v="396" actId="26606"/>
          <ac:spMkLst>
            <pc:docMk/>
            <pc:sldMk cId="1222691659" sldId="341"/>
            <ac:spMk id="3" creationId="{D133205D-1D3B-E8C8-FEED-090E7C48D311}"/>
          </ac:spMkLst>
        </pc:spChg>
        <pc:spChg chg="add del">
          <ac:chgData name="Gem Smith" userId="7342f7fd-05da-46bc-adee-0b96ca55c4e1" providerId="ADAL" clId="{D92BBB6F-5FB5-4D63-B095-D866D3BC7E61}" dt="2025-03-03T23:09:14.275" v="396" actId="26606"/>
          <ac:spMkLst>
            <pc:docMk/>
            <pc:sldMk cId="1222691659" sldId="341"/>
            <ac:spMk id="12" creationId="{D4771268-CB57-404A-9271-370EB28F6090}"/>
          </ac:spMkLst>
        </pc:spChg>
        <pc:picChg chg="mod ord">
          <ac:chgData name="Gem Smith" userId="7342f7fd-05da-46bc-adee-0b96ca55c4e1" providerId="ADAL" clId="{D92BBB6F-5FB5-4D63-B095-D866D3BC7E61}" dt="2025-03-03T23:09:14.275" v="396" actId="26606"/>
          <ac:picMkLst>
            <pc:docMk/>
            <pc:sldMk cId="1222691659" sldId="341"/>
            <ac:picMk id="7" creationId="{7DDF733E-9092-C1D7-5DC8-866576C36B40}"/>
          </ac:picMkLst>
        </pc:picChg>
      </pc:sldChg>
      <pc:sldChg chg="del">
        <pc:chgData name="Gem Smith" userId="7342f7fd-05da-46bc-adee-0b96ca55c4e1" providerId="ADAL" clId="{D92BBB6F-5FB5-4D63-B095-D866D3BC7E61}" dt="2025-03-03T23:32:32.936" v="654" actId="2696"/>
        <pc:sldMkLst>
          <pc:docMk/>
          <pc:sldMk cId="361132093" sldId="349"/>
        </pc:sldMkLst>
      </pc:sldChg>
      <pc:sldChg chg="modSp mod setBg">
        <pc:chgData name="Gem Smith" userId="7342f7fd-05da-46bc-adee-0b96ca55c4e1" providerId="ADAL" clId="{D92BBB6F-5FB5-4D63-B095-D866D3BC7E61}" dt="2025-03-03T23:36:19.567" v="677"/>
        <pc:sldMkLst>
          <pc:docMk/>
          <pc:sldMk cId="1364564555" sldId="352"/>
        </pc:sldMkLst>
        <pc:spChg chg="mod">
          <ac:chgData name="Gem Smith" userId="7342f7fd-05da-46bc-adee-0b96ca55c4e1" providerId="ADAL" clId="{D92BBB6F-5FB5-4D63-B095-D866D3BC7E61}" dt="2025-03-03T22:43:45.179" v="304" actId="207"/>
          <ac:spMkLst>
            <pc:docMk/>
            <pc:sldMk cId="1364564555" sldId="352"/>
            <ac:spMk id="2" creationId="{2CD457E4-D1A4-CEBC-0250-687E336DBEC2}"/>
          </ac:spMkLst>
        </pc:spChg>
        <pc:spChg chg="mod">
          <ac:chgData name="Gem Smith" userId="7342f7fd-05da-46bc-adee-0b96ca55c4e1" providerId="ADAL" clId="{D92BBB6F-5FB5-4D63-B095-D866D3BC7E61}" dt="2025-03-03T22:43:18.264" v="302" actId="1076"/>
          <ac:spMkLst>
            <pc:docMk/>
            <pc:sldMk cId="1364564555" sldId="352"/>
            <ac:spMk id="3" creationId="{3D502989-FEBC-8C9C-DB7A-2D77FDE564A0}"/>
          </ac:spMkLst>
        </pc:spChg>
      </pc:sldChg>
      <pc:sldChg chg="modSp del mod">
        <pc:chgData name="Gem Smith" userId="7342f7fd-05da-46bc-adee-0b96ca55c4e1" providerId="ADAL" clId="{D92BBB6F-5FB5-4D63-B095-D866D3BC7E61}" dt="2025-03-03T23:43:25.304" v="723" actId="2696"/>
        <pc:sldMkLst>
          <pc:docMk/>
          <pc:sldMk cId="3863094699" sldId="369"/>
        </pc:sldMkLst>
        <pc:spChg chg="mod">
          <ac:chgData name="Gem Smith" userId="7342f7fd-05da-46bc-adee-0b96ca55c4e1" providerId="ADAL" clId="{D92BBB6F-5FB5-4D63-B095-D866D3BC7E61}" dt="2025-03-03T23:43:14.428" v="722" actId="13926"/>
          <ac:spMkLst>
            <pc:docMk/>
            <pc:sldMk cId="3863094699" sldId="369"/>
            <ac:spMk id="3" creationId="{E1AB0B1E-2A92-DD08-07E5-D69E7FC69043}"/>
          </ac:spMkLst>
        </pc:spChg>
      </pc:sldChg>
      <pc:sldChg chg="modSp mod setBg modNotesTx">
        <pc:chgData name="Gem Smith" userId="7342f7fd-05da-46bc-adee-0b96ca55c4e1" providerId="ADAL" clId="{D92BBB6F-5FB5-4D63-B095-D866D3BC7E61}" dt="2025-03-04T09:35:44.155" v="948" actId="20577"/>
        <pc:sldMkLst>
          <pc:docMk/>
          <pc:sldMk cId="0" sldId="370"/>
        </pc:sldMkLst>
        <pc:spChg chg="mod">
          <ac:chgData name="Gem Smith" userId="7342f7fd-05da-46bc-adee-0b96ca55c4e1" providerId="ADAL" clId="{D92BBB6F-5FB5-4D63-B095-D866D3BC7E61}" dt="2025-03-03T22:06:45.712" v="45" actId="1076"/>
          <ac:spMkLst>
            <pc:docMk/>
            <pc:sldMk cId="0" sldId="370"/>
            <ac:spMk id="5" creationId="{00000000-0000-0000-0000-000000000000}"/>
          </ac:spMkLst>
        </pc:spChg>
        <pc:spChg chg="mod">
          <ac:chgData name="Gem Smith" userId="7342f7fd-05da-46bc-adee-0b96ca55c4e1" providerId="ADAL" clId="{D92BBB6F-5FB5-4D63-B095-D866D3BC7E61}" dt="2025-03-04T09:35:44.155" v="948" actId="20577"/>
          <ac:spMkLst>
            <pc:docMk/>
            <pc:sldMk cId="0" sldId="370"/>
            <ac:spMk id="9" creationId="{00000000-0000-0000-0000-000000000000}"/>
          </ac:spMkLst>
        </pc:spChg>
      </pc:sldChg>
      <pc:sldChg chg="del">
        <pc:chgData name="Gem Smith" userId="7342f7fd-05da-46bc-adee-0b96ca55c4e1" providerId="ADAL" clId="{D92BBB6F-5FB5-4D63-B095-D866D3BC7E61}" dt="2025-03-03T22:21:27.582" v="95" actId="2696"/>
        <pc:sldMkLst>
          <pc:docMk/>
          <pc:sldMk cId="0" sldId="371"/>
        </pc:sldMkLst>
      </pc:sldChg>
      <pc:sldChg chg="addSp modSp mod setBg modShow modNotesTx">
        <pc:chgData name="Gem Smith" userId="7342f7fd-05da-46bc-adee-0b96ca55c4e1" providerId="ADAL" clId="{D92BBB6F-5FB5-4D63-B095-D866D3BC7E61}" dt="2025-03-03T23:55:53.174" v="893" actId="20577"/>
        <pc:sldMkLst>
          <pc:docMk/>
          <pc:sldMk cId="1895870717" sldId="373"/>
        </pc:sldMkLst>
        <pc:spChg chg="mod">
          <ac:chgData name="Gem Smith" userId="7342f7fd-05da-46bc-adee-0b96ca55c4e1" providerId="ADAL" clId="{D92BBB6F-5FB5-4D63-B095-D866D3BC7E61}" dt="2025-03-03T23:06:49.849" v="389" actId="1076"/>
          <ac:spMkLst>
            <pc:docMk/>
            <pc:sldMk cId="1895870717" sldId="373"/>
            <ac:spMk id="2" creationId="{C13E2AF3-6F1A-C21B-BB45-07C1BB6D4B08}"/>
          </ac:spMkLst>
        </pc:spChg>
        <pc:spChg chg="mod">
          <ac:chgData name="Gem Smith" userId="7342f7fd-05da-46bc-adee-0b96ca55c4e1" providerId="ADAL" clId="{D92BBB6F-5FB5-4D63-B095-D866D3BC7E61}" dt="2025-03-03T23:07:26.522" v="391" actId="255"/>
          <ac:spMkLst>
            <pc:docMk/>
            <pc:sldMk cId="1895870717" sldId="373"/>
            <ac:spMk id="3" creationId="{CDC3A0CA-CD36-63AC-F87D-0AB815A45090}"/>
          </ac:spMkLst>
        </pc:spChg>
        <pc:spChg chg="add">
          <ac:chgData name="Gem Smith" userId="7342f7fd-05da-46bc-adee-0b96ca55c4e1" providerId="ADAL" clId="{D92BBB6F-5FB5-4D63-B095-D866D3BC7E61}" dt="2025-03-03T23:06:19.583" v="386" actId="26606"/>
          <ac:spMkLst>
            <pc:docMk/>
            <pc:sldMk cId="1895870717" sldId="373"/>
            <ac:spMk id="9" creationId="{04812C46-200A-4DEB-A05E-3ED6C68C2387}"/>
          </ac:spMkLst>
        </pc:spChg>
        <pc:spChg chg="add">
          <ac:chgData name="Gem Smith" userId="7342f7fd-05da-46bc-adee-0b96ca55c4e1" providerId="ADAL" clId="{D92BBB6F-5FB5-4D63-B095-D866D3BC7E61}" dt="2025-03-03T23:06:19.583" v="386" actId="26606"/>
          <ac:spMkLst>
            <pc:docMk/>
            <pc:sldMk cId="1895870717" sldId="373"/>
            <ac:spMk id="11" creationId="{D1EA859B-E555-4109-94F3-6700E046E008}"/>
          </ac:spMkLst>
        </pc:spChg>
        <pc:picChg chg="add">
          <ac:chgData name="Gem Smith" userId="7342f7fd-05da-46bc-adee-0b96ca55c4e1" providerId="ADAL" clId="{D92BBB6F-5FB5-4D63-B095-D866D3BC7E61}" dt="2025-03-03T23:06:19.583" v="386" actId="26606"/>
          <ac:picMkLst>
            <pc:docMk/>
            <pc:sldMk cId="1895870717" sldId="373"/>
            <ac:picMk id="5" creationId="{D1D24D53-233A-379C-F927-079DAAB6BD85}"/>
          </ac:picMkLst>
        </pc:picChg>
      </pc:sldChg>
      <pc:sldChg chg="addSp delSp modSp mod setBg modNotesTx">
        <pc:chgData name="Gem Smith" userId="7342f7fd-05da-46bc-adee-0b96ca55c4e1" providerId="ADAL" clId="{D92BBB6F-5FB5-4D63-B095-D866D3BC7E61}" dt="2025-03-03T23:52:01.366" v="755" actId="20577"/>
        <pc:sldMkLst>
          <pc:docMk/>
          <pc:sldMk cId="1120735343" sldId="374"/>
        </pc:sldMkLst>
        <pc:spChg chg="del mod">
          <ac:chgData name="Gem Smith" userId="7342f7fd-05da-46bc-adee-0b96ca55c4e1" providerId="ADAL" clId="{D92BBB6F-5FB5-4D63-B095-D866D3BC7E61}" dt="2025-03-03T22:18:57.625" v="77"/>
          <ac:spMkLst>
            <pc:docMk/>
            <pc:sldMk cId="1120735343" sldId="374"/>
            <ac:spMk id="3" creationId="{4639D0DB-43B6-FBC3-6BF4-C9755FBD61BE}"/>
          </ac:spMkLst>
        </pc:spChg>
        <pc:spChg chg="add mod">
          <ac:chgData name="Gem Smith" userId="7342f7fd-05da-46bc-adee-0b96ca55c4e1" providerId="ADAL" clId="{D92BBB6F-5FB5-4D63-B095-D866D3BC7E61}" dt="2025-03-03T22:29:31.699" v="152" actId="1076"/>
          <ac:spMkLst>
            <pc:docMk/>
            <pc:sldMk cId="1120735343" sldId="374"/>
            <ac:spMk id="4" creationId="{9E48FD1F-5A03-010A-A0DF-2673372D2873}"/>
          </ac:spMkLst>
        </pc:spChg>
        <pc:spChg chg="add mod">
          <ac:chgData name="Gem Smith" userId="7342f7fd-05da-46bc-adee-0b96ca55c4e1" providerId="ADAL" clId="{D92BBB6F-5FB5-4D63-B095-D866D3BC7E61}" dt="2025-03-03T22:21:06.881" v="93" actId="1076"/>
          <ac:spMkLst>
            <pc:docMk/>
            <pc:sldMk cId="1120735343" sldId="374"/>
            <ac:spMk id="6" creationId="{03B4EC5B-A9EA-0422-403A-D617410152B7}"/>
          </ac:spMkLst>
        </pc:spChg>
        <pc:spChg chg="add mod">
          <ac:chgData name="Gem Smith" userId="7342f7fd-05da-46bc-adee-0b96ca55c4e1" providerId="ADAL" clId="{D92BBB6F-5FB5-4D63-B095-D866D3BC7E61}" dt="2025-03-03T22:21:18.294" v="94"/>
          <ac:spMkLst>
            <pc:docMk/>
            <pc:sldMk cId="1120735343" sldId="374"/>
            <ac:spMk id="7" creationId="{B6AE97DA-62B2-51FB-1127-5B8E0B32EAE2}"/>
          </ac:spMkLst>
        </pc:spChg>
      </pc:sldChg>
      <pc:sldChg chg="addSp delSp modSp mod setBg">
        <pc:chgData name="Gem Smith" userId="7342f7fd-05da-46bc-adee-0b96ca55c4e1" providerId="ADAL" clId="{D92BBB6F-5FB5-4D63-B095-D866D3BC7E61}" dt="2025-03-03T23:36:34.969" v="678"/>
        <pc:sldMkLst>
          <pc:docMk/>
          <pc:sldMk cId="3683635595" sldId="378"/>
        </pc:sldMkLst>
        <pc:picChg chg="add mod">
          <ac:chgData name="Gem Smith" userId="7342f7fd-05da-46bc-adee-0b96ca55c4e1" providerId="ADAL" clId="{D92BBB6F-5FB5-4D63-B095-D866D3BC7E61}" dt="2025-03-03T23:28:32.647" v="588"/>
          <ac:picMkLst>
            <pc:docMk/>
            <pc:sldMk cId="3683635595" sldId="378"/>
            <ac:picMk id="2" creationId="{FDE04ED3-08E7-FBB1-E90E-91BD6ED459AC}"/>
          </ac:picMkLst>
        </pc:picChg>
        <pc:picChg chg="del">
          <ac:chgData name="Gem Smith" userId="7342f7fd-05da-46bc-adee-0b96ca55c4e1" providerId="ADAL" clId="{D92BBB6F-5FB5-4D63-B095-D866D3BC7E61}" dt="2025-03-03T23:14:43.264" v="527" actId="478"/>
          <ac:picMkLst>
            <pc:docMk/>
            <pc:sldMk cId="3683635595" sldId="378"/>
            <ac:picMk id="10" creationId="{D14A40AE-9B8F-E34B-AEDE-8B47B7D4A3EB}"/>
          </ac:picMkLst>
        </pc:picChg>
      </pc:sldChg>
      <pc:sldChg chg="addSp delSp modSp mod setBg modNotesTx">
        <pc:chgData name="Gem Smith" userId="7342f7fd-05da-46bc-adee-0b96ca55c4e1" providerId="ADAL" clId="{D92BBB6F-5FB5-4D63-B095-D866D3BC7E61}" dt="2025-03-04T09:40:07.162" v="1051"/>
        <pc:sldMkLst>
          <pc:docMk/>
          <pc:sldMk cId="3195798373" sldId="380"/>
        </pc:sldMkLst>
        <pc:spChg chg="mod">
          <ac:chgData name="Gem Smith" userId="7342f7fd-05da-46bc-adee-0b96ca55c4e1" providerId="ADAL" clId="{D92BBB6F-5FB5-4D63-B095-D866D3BC7E61}" dt="2025-03-03T23:16:18.333" v="531" actId="2711"/>
          <ac:spMkLst>
            <pc:docMk/>
            <pc:sldMk cId="3195798373" sldId="380"/>
            <ac:spMk id="4" creationId="{423E5AB3-5C01-6548-80B0-0D0E5B04D642}"/>
          </ac:spMkLst>
        </pc:spChg>
        <pc:spChg chg="mod">
          <ac:chgData name="Gem Smith" userId="7342f7fd-05da-46bc-adee-0b96ca55c4e1" providerId="ADAL" clId="{D92BBB6F-5FB5-4D63-B095-D866D3BC7E61}" dt="2025-03-03T23:16:28.313" v="533" actId="14100"/>
          <ac:spMkLst>
            <pc:docMk/>
            <pc:sldMk cId="3195798373" sldId="380"/>
            <ac:spMk id="5" creationId="{02DF6469-9DA1-D24C-A492-31BD4437E1F3}"/>
          </ac:spMkLst>
        </pc:spChg>
        <pc:spChg chg="add">
          <ac:chgData name="Gem Smith" userId="7342f7fd-05da-46bc-adee-0b96ca55c4e1" providerId="ADAL" clId="{D92BBB6F-5FB5-4D63-B095-D866D3BC7E61}" dt="2025-03-03T23:15:53.526" v="529" actId="26606"/>
          <ac:spMkLst>
            <pc:docMk/>
            <pc:sldMk cId="3195798373" sldId="380"/>
            <ac:spMk id="11" creationId="{C0763A76-9F1C-4FC5-82B7-DD475DA461B2}"/>
          </ac:spMkLst>
        </pc:spChg>
        <pc:spChg chg="add">
          <ac:chgData name="Gem Smith" userId="7342f7fd-05da-46bc-adee-0b96ca55c4e1" providerId="ADAL" clId="{D92BBB6F-5FB5-4D63-B095-D866D3BC7E61}" dt="2025-03-03T23:15:53.526" v="529" actId="26606"/>
          <ac:spMkLst>
            <pc:docMk/>
            <pc:sldMk cId="3195798373" sldId="380"/>
            <ac:spMk id="13" creationId="{E81BF4F6-F2CF-4984-9D14-D6966D92F99F}"/>
          </ac:spMkLst>
        </pc:spChg>
        <pc:picChg chg="add">
          <ac:chgData name="Gem Smith" userId="7342f7fd-05da-46bc-adee-0b96ca55c4e1" providerId="ADAL" clId="{D92BBB6F-5FB5-4D63-B095-D866D3BC7E61}" dt="2025-03-03T23:15:53.526" v="529" actId="26606"/>
          <ac:picMkLst>
            <pc:docMk/>
            <pc:sldMk cId="3195798373" sldId="380"/>
            <ac:picMk id="7" creationId="{60FD779D-0296-272C-45EB-EC3B3DF1D23F}"/>
          </ac:picMkLst>
        </pc:picChg>
        <pc:picChg chg="del">
          <ac:chgData name="Gem Smith" userId="7342f7fd-05da-46bc-adee-0b96ca55c4e1" providerId="ADAL" clId="{D92BBB6F-5FB5-4D63-B095-D866D3BC7E61}" dt="2025-03-03T23:15:45.680" v="528" actId="478"/>
          <ac:picMkLst>
            <pc:docMk/>
            <pc:sldMk cId="3195798373" sldId="380"/>
            <ac:picMk id="9" creationId="{B207194C-F0AA-8A4C-B8D3-886BE6EF5671}"/>
          </ac:picMkLst>
        </pc:picChg>
      </pc:sldChg>
      <pc:sldChg chg="addSp delSp modSp mod setBg modNotesTx">
        <pc:chgData name="Gem Smith" userId="7342f7fd-05da-46bc-adee-0b96ca55c4e1" providerId="ADAL" clId="{D92BBB6F-5FB5-4D63-B095-D866D3BC7E61}" dt="2025-03-03T23:12:10.744" v="511" actId="27636"/>
        <pc:sldMkLst>
          <pc:docMk/>
          <pc:sldMk cId="1447907218" sldId="384"/>
        </pc:sldMkLst>
        <pc:spChg chg="add del mod">
          <ac:chgData name="Gem Smith" userId="7342f7fd-05da-46bc-adee-0b96ca55c4e1" providerId="ADAL" clId="{D92BBB6F-5FB5-4D63-B095-D866D3BC7E61}" dt="2025-03-03T23:12:10.744" v="511" actId="27636"/>
          <ac:spMkLst>
            <pc:docMk/>
            <pc:sldMk cId="1447907218" sldId="384"/>
            <ac:spMk id="2" creationId="{4D760D79-47C2-6372-AD62-A0F15ED618CF}"/>
          </ac:spMkLst>
        </pc:spChg>
        <pc:spChg chg="del">
          <ac:chgData name="Gem Smith" userId="7342f7fd-05da-46bc-adee-0b96ca55c4e1" providerId="ADAL" clId="{D92BBB6F-5FB5-4D63-B095-D866D3BC7E61}" dt="2025-03-03T22:13:41.596" v="53" actId="478"/>
          <ac:spMkLst>
            <pc:docMk/>
            <pc:sldMk cId="1447907218" sldId="384"/>
            <ac:spMk id="3" creationId="{B99793DC-A74C-B66B-BE75-7A8167C2B378}"/>
          </ac:spMkLst>
        </pc:spChg>
        <pc:spChg chg="add del mod">
          <ac:chgData name="Gem Smith" userId="7342f7fd-05da-46bc-adee-0b96ca55c4e1" providerId="ADAL" clId="{D92BBB6F-5FB5-4D63-B095-D866D3BC7E61}" dt="2025-03-03T22:13:35.899" v="52" actId="478"/>
          <ac:spMkLst>
            <pc:docMk/>
            <pc:sldMk cId="1447907218" sldId="384"/>
            <ac:spMk id="5" creationId="{B3AF0AD4-1E3E-6EE3-A491-44CF327F65A5}"/>
          </ac:spMkLst>
        </pc:spChg>
      </pc:sldChg>
      <pc:sldChg chg="addSp delSp modSp mod setBg modNotesTx">
        <pc:chgData name="Gem Smith" userId="7342f7fd-05da-46bc-adee-0b96ca55c4e1" providerId="ADAL" clId="{D92BBB6F-5FB5-4D63-B095-D866D3BC7E61}" dt="2025-03-03T22:41:48.889" v="237" actId="20577"/>
        <pc:sldMkLst>
          <pc:docMk/>
          <pc:sldMk cId="1933312165" sldId="386"/>
        </pc:sldMkLst>
        <pc:spChg chg="mod">
          <ac:chgData name="Gem Smith" userId="7342f7fd-05da-46bc-adee-0b96ca55c4e1" providerId="ADAL" clId="{D92BBB6F-5FB5-4D63-B095-D866D3BC7E61}" dt="2025-03-03T22:41:32.323" v="222" actId="20577"/>
          <ac:spMkLst>
            <pc:docMk/>
            <pc:sldMk cId="1933312165" sldId="386"/>
            <ac:spMk id="2" creationId="{0B7DFEAA-5E5E-C06F-1859-71DD13E85FBF}"/>
          </ac:spMkLst>
        </pc:spChg>
        <pc:spChg chg="del">
          <ac:chgData name="Gem Smith" userId="7342f7fd-05da-46bc-adee-0b96ca55c4e1" providerId="ADAL" clId="{D92BBB6F-5FB5-4D63-B095-D866D3BC7E61}" dt="2025-03-03T22:41:28.061" v="219" actId="26606"/>
          <ac:spMkLst>
            <pc:docMk/>
            <pc:sldMk cId="1933312165" sldId="386"/>
            <ac:spMk id="3" creationId="{CC404D7E-78F8-D81F-921B-8BC27B887C54}"/>
          </ac:spMkLst>
        </pc:spChg>
        <pc:spChg chg="add">
          <ac:chgData name="Gem Smith" userId="7342f7fd-05da-46bc-adee-0b96ca55c4e1" providerId="ADAL" clId="{D92BBB6F-5FB5-4D63-B095-D866D3BC7E61}" dt="2025-03-03T22:41:28.061" v="219" actId="26606"/>
          <ac:spMkLst>
            <pc:docMk/>
            <pc:sldMk cId="1933312165" sldId="386"/>
            <ac:spMk id="9" creationId="{ECC07320-C2CA-4E29-8481-9D9E143C7788}"/>
          </ac:spMkLst>
        </pc:spChg>
        <pc:spChg chg="add">
          <ac:chgData name="Gem Smith" userId="7342f7fd-05da-46bc-adee-0b96ca55c4e1" providerId="ADAL" clId="{D92BBB6F-5FB5-4D63-B095-D866D3BC7E61}" dt="2025-03-03T22:41:28.061" v="219" actId="26606"/>
          <ac:spMkLst>
            <pc:docMk/>
            <pc:sldMk cId="1933312165" sldId="386"/>
            <ac:spMk id="11" creationId="{178FB36B-5BFE-42CA-BC60-1115E0D95EEC}"/>
          </ac:spMkLst>
        </pc:spChg>
        <pc:picChg chg="add">
          <ac:chgData name="Gem Smith" userId="7342f7fd-05da-46bc-adee-0b96ca55c4e1" providerId="ADAL" clId="{D92BBB6F-5FB5-4D63-B095-D866D3BC7E61}" dt="2025-03-03T22:41:28.061" v="219" actId="26606"/>
          <ac:picMkLst>
            <pc:docMk/>
            <pc:sldMk cId="1933312165" sldId="386"/>
            <ac:picMk id="5" creationId="{561957D9-6288-D3E6-3C8A-DB9FC87F2032}"/>
          </ac:picMkLst>
        </pc:picChg>
      </pc:sldChg>
      <pc:sldChg chg="addSp modSp new mod setBg modNotesTx">
        <pc:chgData name="Gem Smith" userId="7342f7fd-05da-46bc-adee-0b96ca55c4e1" providerId="ADAL" clId="{D92BBB6F-5FB5-4D63-B095-D866D3BC7E61}" dt="2025-03-03T23:52:10.351" v="768" actId="20577"/>
        <pc:sldMkLst>
          <pc:docMk/>
          <pc:sldMk cId="2526179610" sldId="388"/>
        </pc:sldMkLst>
        <pc:spChg chg="add mod">
          <ac:chgData name="Gem Smith" userId="7342f7fd-05da-46bc-adee-0b96ca55c4e1" providerId="ADAL" clId="{D92BBB6F-5FB5-4D63-B095-D866D3BC7E61}" dt="2025-03-03T22:32:44.972" v="196" actId="20577"/>
          <ac:spMkLst>
            <pc:docMk/>
            <pc:sldMk cId="2526179610" sldId="388"/>
            <ac:spMk id="3" creationId="{10868646-1283-265B-432F-F63004D69AF5}"/>
          </ac:spMkLst>
        </pc:spChg>
        <pc:spChg chg="add mod">
          <ac:chgData name="Gem Smith" userId="7342f7fd-05da-46bc-adee-0b96ca55c4e1" providerId="ADAL" clId="{D92BBB6F-5FB5-4D63-B095-D866D3BC7E61}" dt="2025-03-03T22:27:31.176" v="141" actId="1076"/>
          <ac:spMkLst>
            <pc:docMk/>
            <pc:sldMk cId="2526179610" sldId="388"/>
            <ac:spMk id="5" creationId="{BA4DEFD9-5C60-D55A-5249-A8609D1290CD}"/>
          </ac:spMkLst>
        </pc:spChg>
        <pc:spChg chg="add mod">
          <ac:chgData name="Gem Smith" userId="7342f7fd-05da-46bc-adee-0b96ca55c4e1" providerId="ADAL" clId="{D92BBB6F-5FB5-4D63-B095-D866D3BC7E61}" dt="2025-03-03T22:36:03.210" v="207" actId="1076"/>
          <ac:spMkLst>
            <pc:docMk/>
            <pc:sldMk cId="2526179610" sldId="388"/>
            <ac:spMk id="7" creationId="{D78E45A5-9808-EDE1-E800-008C47BAD9D5}"/>
          </ac:spMkLst>
        </pc:spChg>
      </pc:sldChg>
      <pc:sldChg chg="addSp modSp new mod setBg modNotesTx">
        <pc:chgData name="Gem Smith" userId="7342f7fd-05da-46bc-adee-0b96ca55c4e1" providerId="ADAL" clId="{D92BBB6F-5FB5-4D63-B095-D866D3BC7E61}" dt="2025-03-03T23:52:17.853" v="781" actId="20577"/>
        <pc:sldMkLst>
          <pc:docMk/>
          <pc:sldMk cId="2363847343" sldId="389"/>
        </pc:sldMkLst>
        <pc:spChg chg="add mod">
          <ac:chgData name="Gem Smith" userId="7342f7fd-05da-46bc-adee-0b96ca55c4e1" providerId="ADAL" clId="{D92BBB6F-5FB5-4D63-B095-D866D3BC7E61}" dt="2025-03-03T22:35:05.820" v="206" actId="255"/>
          <ac:spMkLst>
            <pc:docMk/>
            <pc:sldMk cId="2363847343" sldId="389"/>
            <ac:spMk id="3" creationId="{B3E74D6E-B63B-AF2B-FBDD-C19356CFFADD}"/>
          </ac:spMkLst>
        </pc:spChg>
        <pc:spChg chg="add mod">
          <ac:chgData name="Gem Smith" userId="7342f7fd-05da-46bc-adee-0b96ca55c4e1" providerId="ADAL" clId="{D92BBB6F-5FB5-4D63-B095-D866D3BC7E61}" dt="2025-03-03T22:34:39.453" v="204" actId="13926"/>
          <ac:spMkLst>
            <pc:docMk/>
            <pc:sldMk cId="2363847343" sldId="389"/>
            <ac:spMk id="5" creationId="{344840E6-DF21-39CA-AA2A-A3890C25FF45}"/>
          </ac:spMkLst>
        </pc:spChg>
        <pc:spChg chg="add mod">
          <ac:chgData name="Gem Smith" userId="7342f7fd-05da-46bc-adee-0b96ca55c4e1" providerId="ADAL" clId="{D92BBB6F-5FB5-4D63-B095-D866D3BC7E61}" dt="2025-03-03T22:33:10.166" v="198" actId="2711"/>
          <ac:spMkLst>
            <pc:docMk/>
            <pc:sldMk cId="2363847343" sldId="389"/>
            <ac:spMk id="7" creationId="{00617CAE-F4D1-DD9C-E1E3-783419B9398D}"/>
          </ac:spMkLst>
        </pc:spChg>
      </pc:sldChg>
      <pc:sldChg chg="add del">
        <pc:chgData name="Gem Smith" userId="7342f7fd-05da-46bc-adee-0b96ca55c4e1" providerId="ADAL" clId="{D92BBB6F-5FB5-4D63-B095-D866D3BC7E61}" dt="2025-03-03T22:13:10.202" v="47" actId="2890"/>
        <pc:sldMkLst>
          <pc:docMk/>
          <pc:sldMk cId="3239352741" sldId="389"/>
        </pc:sldMkLst>
      </pc:sldChg>
      <pc:sldChg chg="addSp delSp modSp new del mod setBg">
        <pc:chgData name="Gem Smith" userId="7342f7fd-05da-46bc-adee-0b96ca55c4e1" providerId="ADAL" clId="{D92BBB6F-5FB5-4D63-B095-D866D3BC7E61}" dt="2025-03-03T23:27:09.039" v="583" actId="2696"/>
        <pc:sldMkLst>
          <pc:docMk/>
          <pc:sldMk cId="1736217238" sldId="390"/>
        </pc:sldMkLst>
        <pc:spChg chg="del">
          <ac:chgData name="Gem Smith" userId="7342f7fd-05da-46bc-adee-0b96ca55c4e1" providerId="ADAL" clId="{D92BBB6F-5FB5-4D63-B095-D866D3BC7E61}" dt="2025-03-03T22:54:49.057" v="315" actId="478"/>
          <ac:spMkLst>
            <pc:docMk/>
            <pc:sldMk cId="1736217238" sldId="390"/>
            <ac:spMk id="2" creationId="{E064524C-E6C7-C5A2-EE9E-A43105561A28}"/>
          </ac:spMkLst>
        </pc:spChg>
        <pc:spChg chg="del">
          <ac:chgData name="Gem Smith" userId="7342f7fd-05da-46bc-adee-0b96ca55c4e1" providerId="ADAL" clId="{D92BBB6F-5FB5-4D63-B095-D866D3BC7E61}" dt="2025-03-03T22:54:22.874" v="314"/>
          <ac:spMkLst>
            <pc:docMk/>
            <pc:sldMk cId="1736217238" sldId="390"/>
            <ac:spMk id="3" creationId="{0BDE7F90-C250-83F4-A944-0FA244DF513A}"/>
          </ac:spMkLst>
        </pc:spChg>
        <pc:spChg chg="add mod">
          <ac:chgData name="Gem Smith" userId="7342f7fd-05da-46bc-adee-0b96ca55c4e1" providerId="ADAL" clId="{D92BBB6F-5FB5-4D63-B095-D866D3BC7E61}" dt="2025-03-03T22:56:12.891" v="327" actId="2711"/>
          <ac:spMkLst>
            <pc:docMk/>
            <pc:sldMk cId="1736217238" sldId="390"/>
            <ac:spMk id="6" creationId="{6512D8DF-2AD6-7D45-7840-71134BFD675E}"/>
          </ac:spMkLst>
        </pc:spChg>
        <pc:spChg chg="add mod">
          <ac:chgData name="Gem Smith" userId="7342f7fd-05da-46bc-adee-0b96ca55c4e1" providerId="ADAL" clId="{D92BBB6F-5FB5-4D63-B095-D866D3BC7E61}" dt="2025-03-03T23:03:57.051" v="346" actId="1076"/>
          <ac:spMkLst>
            <pc:docMk/>
            <pc:sldMk cId="1736217238" sldId="390"/>
            <ac:spMk id="8" creationId="{B4E9FB2F-6A39-47D2-4B47-E0A93C6B360E}"/>
          </ac:spMkLst>
        </pc:spChg>
        <pc:spChg chg="add">
          <ac:chgData name="Gem Smith" userId="7342f7fd-05da-46bc-adee-0b96ca55c4e1" providerId="ADAL" clId="{D92BBB6F-5FB5-4D63-B095-D866D3BC7E61}" dt="2025-03-03T22:54:58.723" v="317" actId="26606"/>
          <ac:spMkLst>
            <pc:docMk/>
            <pc:sldMk cId="1736217238" sldId="390"/>
            <ac:spMk id="11" creationId="{04812C46-200A-4DEB-A05E-3ED6C68C2387}"/>
          </ac:spMkLst>
        </pc:spChg>
        <pc:spChg chg="add">
          <ac:chgData name="Gem Smith" userId="7342f7fd-05da-46bc-adee-0b96ca55c4e1" providerId="ADAL" clId="{D92BBB6F-5FB5-4D63-B095-D866D3BC7E61}" dt="2025-03-03T22:54:58.723" v="317" actId="26606"/>
          <ac:spMkLst>
            <pc:docMk/>
            <pc:sldMk cId="1736217238" sldId="390"/>
            <ac:spMk id="13" creationId="{D1EA859B-E555-4109-94F3-6700E046E008}"/>
          </ac:spMkLst>
        </pc:spChg>
        <pc:picChg chg="add mod">
          <ac:chgData name="Gem Smith" userId="7342f7fd-05da-46bc-adee-0b96ca55c4e1" providerId="ADAL" clId="{D92BBB6F-5FB5-4D63-B095-D866D3BC7E61}" dt="2025-03-03T23:21:48.835" v="563" actId="1076"/>
          <ac:picMkLst>
            <pc:docMk/>
            <pc:sldMk cId="1736217238" sldId="390"/>
            <ac:picMk id="4" creationId="{F4875201-9AE3-8C49-10FE-599ACD529C2E}"/>
          </ac:picMkLst>
        </pc:picChg>
      </pc:sldChg>
      <pc:sldChg chg="addSp delSp modSp new mod setBg setClrOvrMap modNotesTx">
        <pc:chgData name="Gem Smith" userId="7342f7fd-05da-46bc-adee-0b96ca55c4e1" providerId="ADAL" clId="{D92BBB6F-5FB5-4D63-B095-D866D3BC7E61}" dt="2025-03-03T23:50:48.470" v="729" actId="20577"/>
        <pc:sldMkLst>
          <pc:docMk/>
          <pc:sldMk cId="983048601" sldId="391"/>
        </pc:sldMkLst>
        <pc:spChg chg="mod">
          <ac:chgData name="Gem Smith" userId="7342f7fd-05da-46bc-adee-0b96ca55c4e1" providerId="ADAL" clId="{D92BBB6F-5FB5-4D63-B095-D866D3BC7E61}" dt="2025-03-03T23:41:36.792" v="706" actId="1076"/>
          <ac:spMkLst>
            <pc:docMk/>
            <pc:sldMk cId="983048601" sldId="391"/>
            <ac:spMk id="2" creationId="{CB9B3667-4F66-866F-8324-6623BD35C27C}"/>
          </ac:spMkLst>
        </pc:spChg>
        <pc:spChg chg="mod">
          <ac:chgData name="Gem Smith" userId="7342f7fd-05da-46bc-adee-0b96ca55c4e1" providerId="ADAL" clId="{D92BBB6F-5FB5-4D63-B095-D866D3BC7E61}" dt="2025-03-03T23:41:44.994" v="708" actId="1076"/>
          <ac:spMkLst>
            <pc:docMk/>
            <pc:sldMk cId="983048601" sldId="391"/>
            <ac:spMk id="3" creationId="{FFE5BD37-EF91-4F05-169B-4EA68EFD9F71}"/>
          </ac:spMkLst>
        </pc:spChg>
        <pc:spChg chg="add mod">
          <ac:chgData name="Gem Smith" userId="7342f7fd-05da-46bc-adee-0b96ca55c4e1" providerId="ADAL" clId="{D92BBB6F-5FB5-4D63-B095-D866D3BC7E61}" dt="2025-03-03T23:42:24.195" v="715" actId="1076"/>
          <ac:spMkLst>
            <pc:docMk/>
            <pc:sldMk cId="983048601" sldId="391"/>
            <ac:spMk id="5" creationId="{5713A5E2-7951-5311-6A80-BF555541EE63}"/>
          </ac:spMkLst>
        </pc:spChg>
        <pc:spChg chg="add del">
          <ac:chgData name="Gem Smith" userId="7342f7fd-05da-46bc-adee-0b96ca55c4e1" providerId="ADAL" clId="{D92BBB6F-5FB5-4D63-B095-D866D3BC7E61}" dt="2025-03-03T23:20:21.312" v="551" actId="26606"/>
          <ac:spMkLst>
            <pc:docMk/>
            <pc:sldMk cId="983048601" sldId="391"/>
            <ac:spMk id="10" creationId="{FEF085B8-A2C0-4A6F-B663-CCC56F3CD373}"/>
          </ac:spMkLst>
        </pc:spChg>
        <pc:spChg chg="add del">
          <ac:chgData name="Gem Smith" userId="7342f7fd-05da-46bc-adee-0b96ca55c4e1" providerId="ADAL" clId="{D92BBB6F-5FB5-4D63-B095-D866D3BC7E61}" dt="2025-03-03T23:20:21.312" v="551" actId="26606"/>
          <ac:spMkLst>
            <pc:docMk/>
            <pc:sldMk cId="983048601" sldId="391"/>
            <ac:spMk id="12" creationId="{2658F6D6-96E0-421A-96D6-3DF404008543}"/>
          </ac:spMkLst>
        </pc:spChg>
        <pc:spChg chg="add del">
          <ac:chgData name="Gem Smith" userId="7342f7fd-05da-46bc-adee-0b96ca55c4e1" providerId="ADAL" clId="{D92BBB6F-5FB5-4D63-B095-D866D3BC7E61}" dt="2025-03-03T23:20:21.312" v="551" actId="26606"/>
          <ac:spMkLst>
            <pc:docMk/>
            <pc:sldMk cId="983048601" sldId="391"/>
            <ac:spMk id="14" creationId="{3CF62545-93A0-4FD5-9B48-48DCA794CBA1}"/>
          </ac:spMkLst>
        </pc:spChg>
        <pc:spChg chg="add del">
          <ac:chgData name="Gem Smith" userId="7342f7fd-05da-46bc-adee-0b96ca55c4e1" providerId="ADAL" clId="{D92BBB6F-5FB5-4D63-B095-D866D3BC7E61}" dt="2025-03-03T23:20:14.926" v="549" actId="26606"/>
          <ac:spMkLst>
            <pc:docMk/>
            <pc:sldMk cId="983048601" sldId="391"/>
            <ac:spMk id="19" creationId="{2A6B319F-86FE-4754-878E-06F0804D882B}"/>
          </ac:spMkLst>
        </pc:spChg>
        <pc:spChg chg="add del">
          <ac:chgData name="Gem Smith" userId="7342f7fd-05da-46bc-adee-0b96ca55c4e1" providerId="ADAL" clId="{D92BBB6F-5FB5-4D63-B095-D866D3BC7E61}" dt="2025-03-03T23:20:14.926" v="549" actId="26606"/>
          <ac:spMkLst>
            <pc:docMk/>
            <pc:sldMk cId="983048601" sldId="391"/>
            <ac:spMk id="21" creationId="{DCF7D1B5-3477-499F-ACC5-2C8B07F4EDB3}"/>
          </ac:spMkLst>
        </pc:spChg>
        <pc:spChg chg="add del">
          <ac:chgData name="Gem Smith" userId="7342f7fd-05da-46bc-adee-0b96ca55c4e1" providerId="ADAL" clId="{D92BBB6F-5FB5-4D63-B095-D866D3BC7E61}" dt="2025-03-03T23:20:21.312" v="551" actId="26606"/>
          <ac:spMkLst>
            <pc:docMk/>
            <pc:sldMk cId="983048601" sldId="391"/>
            <ac:spMk id="23" creationId="{3CF62545-93A0-4FD5-9B48-48DCA794CBA1}"/>
          </ac:spMkLst>
        </pc:spChg>
        <pc:spChg chg="add del">
          <ac:chgData name="Gem Smith" userId="7342f7fd-05da-46bc-adee-0b96ca55c4e1" providerId="ADAL" clId="{D92BBB6F-5FB5-4D63-B095-D866D3BC7E61}" dt="2025-03-03T23:20:21.312" v="551" actId="26606"/>
          <ac:spMkLst>
            <pc:docMk/>
            <pc:sldMk cId="983048601" sldId="391"/>
            <ac:spMk id="24" creationId="{FEF085B8-A2C0-4A6F-B663-CCC56F3CD373}"/>
          </ac:spMkLst>
        </pc:spChg>
        <pc:spChg chg="add del">
          <ac:chgData name="Gem Smith" userId="7342f7fd-05da-46bc-adee-0b96ca55c4e1" providerId="ADAL" clId="{D92BBB6F-5FB5-4D63-B095-D866D3BC7E61}" dt="2025-03-03T23:20:21.312" v="551" actId="26606"/>
          <ac:spMkLst>
            <pc:docMk/>
            <pc:sldMk cId="983048601" sldId="391"/>
            <ac:spMk id="25" creationId="{2658F6D6-96E0-421A-96D6-3DF404008543}"/>
          </ac:spMkLst>
        </pc:spChg>
        <pc:picChg chg="add mod">
          <ac:chgData name="Gem Smith" userId="7342f7fd-05da-46bc-adee-0b96ca55c4e1" providerId="ADAL" clId="{D92BBB6F-5FB5-4D63-B095-D866D3BC7E61}" dt="2025-03-03T23:42:28.088" v="716" actId="1076"/>
          <ac:picMkLst>
            <pc:docMk/>
            <pc:sldMk cId="983048601" sldId="391"/>
            <ac:picMk id="1026" creationId="{E8DF1BB6-ED5A-BB26-09F4-1D8EC66EA4E5}"/>
          </ac:picMkLst>
        </pc:picChg>
      </pc:sldChg>
      <pc:sldChg chg="addSp delSp modSp new mod setBg">
        <pc:chgData name="Gem Smith" userId="7342f7fd-05da-46bc-adee-0b96ca55c4e1" providerId="ADAL" clId="{D92BBB6F-5FB5-4D63-B095-D866D3BC7E61}" dt="2025-03-03T23:23:37.926" v="574" actId="207"/>
        <pc:sldMkLst>
          <pc:docMk/>
          <pc:sldMk cId="301537865" sldId="392"/>
        </pc:sldMkLst>
        <pc:spChg chg="del">
          <ac:chgData name="Gem Smith" userId="7342f7fd-05da-46bc-adee-0b96ca55c4e1" providerId="ADAL" clId="{D92BBB6F-5FB5-4D63-B095-D866D3BC7E61}" dt="2025-03-03T23:23:04.120" v="570" actId="478"/>
          <ac:spMkLst>
            <pc:docMk/>
            <pc:sldMk cId="301537865" sldId="392"/>
            <ac:spMk id="2" creationId="{C01D0A29-5FB2-2F31-871B-05F9B007050F}"/>
          </ac:spMkLst>
        </pc:spChg>
        <pc:spChg chg="mod">
          <ac:chgData name="Gem Smith" userId="7342f7fd-05da-46bc-adee-0b96ca55c4e1" providerId="ADAL" clId="{D92BBB6F-5FB5-4D63-B095-D866D3BC7E61}" dt="2025-03-03T23:22:58.164" v="569" actId="1076"/>
          <ac:spMkLst>
            <pc:docMk/>
            <pc:sldMk cId="301537865" sldId="392"/>
            <ac:spMk id="3" creationId="{A6FEDA15-A273-C9B5-33EF-9B394203D09F}"/>
          </ac:spMkLst>
        </pc:spChg>
        <pc:spChg chg="add mod">
          <ac:chgData name="Gem Smith" userId="7342f7fd-05da-46bc-adee-0b96ca55c4e1" providerId="ADAL" clId="{D92BBB6F-5FB5-4D63-B095-D866D3BC7E61}" dt="2025-03-03T23:23:37.926" v="574" actId="207"/>
          <ac:spMkLst>
            <pc:docMk/>
            <pc:sldMk cId="301537865" sldId="392"/>
            <ac:spMk id="5" creationId="{6F334839-DD6A-FF2A-A471-792FD1D32DB5}"/>
          </ac:spMkLst>
        </pc:spChg>
      </pc:sldChg>
      <pc:sldChg chg="addSp delSp modSp add mod ord">
        <pc:chgData name="Gem Smith" userId="7342f7fd-05da-46bc-adee-0b96ca55c4e1" providerId="ADAL" clId="{D92BBB6F-5FB5-4D63-B095-D866D3BC7E61}" dt="2025-03-03T23:42:56.034" v="721" actId="1076"/>
        <pc:sldMkLst>
          <pc:docMk/>
          <pc:sldMk cId="348133302" sldId="393"/>
        </pc:sldMkLst>
        <pc:spChg chg="del mod">
          <ac:chgData name="Gem Smith" userId="7342f7fd-05da-46bc-adee-0b96ca55c4e1" providerId="ADAL" clId="{D92BBB6F-5FB5-4D63-B095-D866D3BC7E61}" dt="2025-03-03T23:29:58.688" v="613" actId="478"/>
          <ac:spMkLst>
            <pc:docMk/>
            <pc:sldMk cId="348133302" sldId="393"/>
            <ac:spMk id="2" creationId="{053BFD49-AB40-B7F5-4883-A9CA46F85EDE}"/>
          </ac:spMkLst>
        </pc:spChg>
        <pc:spChg chg="mod">
          <ac:chgData name="Gem Smith" userId="7342f7fd-05da-46bc-adee-0b96ca55c4e1" providerId="ADAL" clId="{D92BBB6F-5FB5-4D63-B095-D866D3BC7E61}" dt="2025-03-03T23:29:47.888" v="611" actId="20577"/>
          <ac:spMkLst>
            <pc:docMk/>
            <pc:sldMk cId="348133302" sldId="393"/>
            <ac:spMk id="3" creationId="{84FFF78C-5B6C-9C13-3A0A-DEBCDA580458}"/>
          </ac:spMkLst>
        </pc:spChg>
        <pc:spChg chg="mod">
          <ac:chgData name="Gem Smith" userId="7342f7fd-05da-46bc-adee-0b96ca55c4e1" providerId="ADAL" clId="{D92BBB6F-5FB5-4D63-B095-D866D3BC7E61}" dt="2025-03-03T23:30:05.276" v="614" actId="20577"/>
          <ac:spMkLst>
            <pc:docMk/>
            <pc:sldMk cId="348133302" sldId="393"/>
            <ac:spMk id="5" creationId="{F8C5BC69-871F-2641-1644-A43203A60BA3}"/>
          </ac:spMkLst>
        </pc:spChg>
        <pc:picChg chg="add mod">
          <ac:chgData name="Gem Smith" userId="7342f7fd-05da-46bc-adee-0b96ca55c4e1" providerId="ADAL" clId="{D92BBB6F-5FB5-4D63-B095-D866D3BC7E61}" dt="2025-03-03T23:42:56.034" v="721" actId="1076"/>
          <ac:picMkLst>
            <pc:docMk/>
            <pc:sldMk cId="348133302" sldId="393"/>
            <ac:picMk id="4" creationId="{6E9C6EE2-F037-7C62-048B-EF541403967C}"/>
          </ac:picMkLst>
        </pc:picChg>
        <pc:picChg chg="add mod">
          <ac:chgData name="Gem Smith" userId="7342f7fd-05da-46bc-adee-0b96ca55c4e1" providerId="ADAL" clId="{D92BBB6F-5FB5-4D63-B095-D866D3BC7E61}" dt="2025-03-03T23:42:51.943" v="720" actId="1076"/>
          <ac:picMkLst>
            <pc:docMk/>
            <pc:sldMk cId="348133302" sldId="393"/>
            <ac:picMk id="6" creationId="{6A756EC7-2852-BD21-4222-DDE236339F85}"/>
          </ac:picMkLst>
        </pc:picChg>
      </pc:sldChg>
      <pc:sldChg chg="modSp new del mod">
        <pc:chgData name="Gem Smith" userId="7342f7fd-05da-46bc-adee-0b96ca55c4e1" providerId="ADAL" clId="{D92BBB6F-5FB5-4D63-B095-D866D3BC7E61}" dt="2025-03-03T23:27:13.241" v="584" actId="2696"/>
        <pc:sldMkLst>
          <pc:docMk/>
          <pc:sldMk cId="760706019" sldId="393"/>
        </pc:sldMkLst>
        <pc:spChg chg="mod">
          <ac:chgData name="Gem Smith" userId="7342f7fd-05da-46bc-adee-0b96ca55c4e1" providerId="ADAL" clId="{D92BBB6F-5FB5-4D63-B095-D866D3BC7E61}" dt="2025-03-03T23:26:46.484" v="582" actId="6549"/>
          <ac:spMkLst>
            <pc:docMk/>
            <pc:sldMk cId="760706019" sldId="393"/>
            <ac:spMk id="3" creationId="{C5841DC9-BF59-9327-EC43-0B3DAC21C584}"/>
          </ac:spMkLst>
        </pc:spChg>
      </pc:sldChg>
      <pc:sldChg chg="modSp new mod setBg">
        <pc:chgData name="Gem Smith" userId="7342f7fd-05da-46bc-adee-0b96ca55c4e1" providerId="ADAL" clId="{D92BBB6F-5FB5-4D63-B095-D866D3BC7E61}" dt="2025-03-03T23:34:56.224" v="668"/>
        <pc:sldMkLst>
          <pc:docMk/>
          <pc:sldMk cId="3363419051" sldId="394"/>
        </pc:sldMkLst>
        <pc:spChg chg="mod">
          <ac:chgData name="Gem Smith" userId="7342f7fd-05da-46bc-adee-0b96ca55c4e1" providerId="ADAL" clId="{D92BBB6F-5FB5-4D63-B095-D866D3BC7E61}" dt="2025-03-03T23:34:38.469" v="666" actId="13926"/>
          <ac:spMkLst>
            <pc:docMk/>
            <pc:sldMk cId="3363419051" sldId="394"/>
            <ac:spMk id="2" creationId="{865F5DF5-4D55-1728-919B-50AEC7E37F86}"/>
          </ac:spMkLst>
        </pc:spChg>
        <pc:spChg chg="mod">
          <ac:chgData name="Gem Smith" userId="7342f7fd-05da-46bc-adee-0b96ca55c4e1" providerId="ADAL" clId="{D92BBB6F-5FB5-4D63-B095-D866D3BC7E61}" dt="2025-03-03T23:33:55.279" v="662" actId="5793"/>
          <ac:spMkLst>
            <pc:docMk/>
            <pc:sldMk cId="3363419051" sldId="394"/>
            <ac:spMk id="3" creationId="{40B9BAB1-A077-6048-7F6D-D0EA2DB242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A22E202-9229-4876-BD33-8501C2DF8A52}" type="datetimeFigureOut">
              <a:rPr lang="en-GB" smtClean="0"/>
              <a:t>04/03/2025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2507B9E-B322-4AEF-A819-5E73F26F8CD4}" type="slidenum">
              <a:rPr lang="en-GB" smtClean="0"/>
              <a:t>‹#›</a:t>
            </a:fld>
            <a:endParaRPr lang="en-GB"/>
          </a:p>
        </p:txBody>
      </p:sp>
    </p:spTree>
    <p:extLst>
      <p:ext uri="{BB962C8B-B14F-4D97-AF65-F5344CB8AC3E}">
        <p14:creationId xmlns:p14="http://schemas.microsoft.com/office/powerpoint/2010/main" val="174773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mins</a:t>
            </a:r>
          </a:p>
        </p:txBody>
      </p:sp>
      <p:sp>
        <p:nvSpPr>
          <p:cNvPr id="4" name="Slide Number Placeholder 3"/>
          <p:cNvSpPr>
            <a:spLocks noGrp="1"/>
          </p:cNvSpPr>
          <p:nvPr>
            <p:ph type="sldNum" sz="quarter" idx="5"/>
          </p:nvPr>
        </p:nvSpPr>
        <p:spPr/>
        <p:txBody>
          <a:bodyPr/>
          <a:lstStyle/>
          <a:p>
            <a:fld id="{F2507B9E-B322-4AEF-A819-5E73F26F8CD4}" type="slidenum">
              <a:rPr lang="en-GB" smtClean="0"/>
              <a:t>1</a:t>
            </a:fld>
            <a:endParaRPr lang="en-GB"/>
          </a:p>
        </p:txBody>
      </p:sp>
    </p:spTree>
    <p:extLst>
      <p:ext uri="{BB962C8B-B14F-4D97-AF65-F5344CB8AC3E}">
        <p14:creationId xmlns:p14="http://schemas.microsoft.com/office/powerpoint/2010/main" val="262683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mins. 1 min each group allow 5 mins.  This is just demonstrating how you can take a simple object/idea/concept and once you ask reflective questions you can unpack a lot of information that can be used to develop further ideas and creative pathways.</a:t>
            </a:r>
          </a:p>
          <a:p>
            <a:endParaRPr lang="en-GB" dirty="0"/>
          </a:p>
        </p:txBody>
      </p:sp>
      <p:sp>
        <p:nvSpPr>
          <p:cNvPr id="4" name="Slide Number Placeholder 3"/>
          <p:cNvSpPr>
            <a:spLocks noGrp="1"/>
          </p:cNvSpPr>
          <p:nvPr>
            <p:ph type="sldNum" sz="quarter" idx="5"/>
          </p:nvPr>
        </p:nvSpPr>
        <p:spPr/>
        <p:txBody>
          <a:bodyPr/>
          <a:lstStyle/>
          <a:p>
            <a:fld id="{99C48632-748F-419F-B933-24261004EB0B}" type="slidenum">
              <a:rPr lang="en-GB" smtClean="0"/>
              <a:t>19</a:t>
            </a:fld>
            <a:endParaRPr lang="en-GB"/>
          </a:p>
        </p:txBody>
      </p:sp>
    </p:spTree>
    <p:extLst>
      <p:ext uri="{BB962C8B-B14F-4D97-AF65-F5344CB8AC3E}">
        <p14:creationId xmlns:p14="http://schemas.microsoft.com/office/powerpoint/2010/main" val="89860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good reflective model you can use.</a:t>
            </a:r>
          </a:p>
        </p:txBody>
      </p:sp>
      <p:sp>
        <p:nvSpPr>
          <p:cNvPr id="4" name="Slide Number Placeholder 3"/>
          <p:cNvSpPr>
            <a:spLocks noGrp="1"/>
          </p:cNvSpPr>
          <p:nvPr>
            <p:ph type="sldNum" sz="quarter" idx="5"/>
          </p:nvPr>
        </p:nvSpPr>
        <p:spPr/>
        <p:txBody>
          <a:bodyPr/>
          <a:lstStyle/>
          <a:p>
            <a:fld id="{F2507B9E-B322-4AEF-A819-5E73F26F8CD4}" type="slidenum">
              <a:rPr lang="en-GB" smtClean="0"/>
              <a:t>20</a:t>
            </a:fld>
            <a:endParaRPr lang="en-GB"/>
          </a:p>
        </p:txBody>
      </p:sp>
    </p:spTree>
    <p:extLst>
      <p:ext uri="{BB962C8B-B14F-4D97-AF65-F5344CB8AC3E}">
        <p14:creationId xmlns:p14="http://schemas.microsoft.com/office/powerpoint/2010/main" val="218611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careful not to use to many ‘I’ and ‘my’ for this may suggest a lack of objectivity. Reflective writing is more personal than other kinds of academic writing. </a:t>
            </a:r>
          </a:p>
        </p:txBody>
      </p:sp>
      <p:sp>
        <p:nvSpPr>
          <p:cNvPr id="4" name="Slide Number Placeholder 3"/>
          <p:cNvSpPr>
            <a:spLocks noGrp="1"/>
          </p:cNvSpPr>
          <p:nvPr>
            <p:ph type="sldNum" sz="quarter" idx="5"/>
          </p:nvPr>
        </p:nvSpPr>
        <p:spPr/>
        <p:txBody>
          <a:bodyPr/>
          <a:lstStyle/>
          <a:p>
            <a:fld id="{99C48632-748F-419F-B933-24261004EB0B}" type="slidenum">
              <a:rPr lang="en-GB" smtClean="0"/>
              <a:t>23</a:t>
            </a:fld>
            <a:endParaRPr lang="en-GB"/>
          </a:p>
        </p:txBody>
      </p:sp>
    </p:spTree>
    <p:extLst>
      <p:ext uri="{BB962C8B-B14F-4D97-AF65-F5344CB8AC3E}">
        <p14:creationId xmlns:p14="http://schemas.microsoft.com/office/powerpoint/2010/main" val="156650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Reflecting forward.</a:t>
            </a:r>
            <a:r>
              <a:rPr lang="en-GB" b="1" i="0" dirty="0">
                <a:solidFill>
                  <a:srgbClr val="000000"/>
                </a:solidFill>
                <a:effectLst/>
              </a:rPr>
              <a:t> You don’t have to answer all</a:t>
            </a:r>
            <a:r>
              <a:rPr lang="en-GB" b="0" i="0" dirty="0">
                <a:solidFill>
                  <a:srgbClr val="000000"/>
                </a:solidFill>
                <a:effectLst/>
              </a:rPr>
              <a:t> of them but they can guide you about what sort of things make sense to include in that stage. You might have other prompts that work better for you.</a:t>
            </a:r>
            <a:endParaRPr lang="en-GB" dirty="0"/>
          </a:p>
        </p:txBody>
      </p:sp>
      <p:sp>
        <p:nvSpPr>
          <p:cNvPr id="4" name="Slide Number Placeholder 3"/>
          <p:cNvSpPr>
            <a:spLocks noGrp="1"/>
          </p:cNvSpPr>
          <p:nvPr>
            <p:ph type="sldNum" sz="quarter" idx="5"/>
          </p:nvPr>
        </p:nvSpPr>
        <p:spPr/>
        <p:txBody>
          <a:bodyPr/>
          <a:lstStyle/>
          <a:p>
            <a:fld id="{99C48632-748F-419F-B933-24261004EB0B}" type="slidenum">
              <a:rPr lang="en-GB" smtClean="0"/>
              <a:t>26</a:t>
            </a:fld>
            <a:endParaRPr lang="en-GB"/>
          </a:p>
        </p:txBody>
      </p:sp>
    </p:spTree>
    <p:extLst>
      <p:ext uri="{BB962C8B-B14F-4D97-AF65-F5344CB8AC3E}">
        <p14:creationId xmlns:p14="http://schemas.microsoft.com/office/powerpoint/2010/main" val="4260921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at 10.55am</a:t>
            </a:r>
          </a:p>
        </p:txBody>
      </p:sp>
      <p:sp>
        <p:nvSpPr>
          <p:cNvPr id="4" name="Slide Number Placeholder 3"/>
          <p:cNvSpPr>
            <a:spLocks noGrp="1"/>
          </p:cNvSpPr>
          <p:nvPr>
            <p:ph type="sldNum" sz="quarter" idx="5"/>
          </p:nvPr>
        </p:nvSpPr>
        <p:spPr/>
        <p:txBody>
          <a:bodyPr/>
          <a:lstStyle/>
          <a:p>
            <a:fld id="{F2507B9E-B322-4AEF-A819-5E73F26F8CD4}" type="slidenum">
              <a:rPr lang="en-GB" smtClean="0"/>
              <a:t>27</a:t>
            </a:fld>
            <a:endParaRPr lang="en-GB"/>
          </a:p>
        </p:txBody>
      </p:sp>
    </p:spTree>
    <p:extLst>
      <p:ext uri="{BB962C8B-B14F-4D97-AF65-F5344CB8AC3E}">
        <p14:creationId xmlns:p14="http://schemas.microsoft.com/office/powerpoint/2010/main" val="291609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participate in the above reflection will be required.</a:t>
            </a:r>
          </a:p>
        </p:txBody>
      </p:sp>
      <p:sp>
        <p:nvSpPr>
          <p:cNvPr id="4" name="Slide Number Placeholder 3"/>
          <p:cNvSpPr>
            <a:spLocks noGrp="1"/>
          </p:cNvSpPr>
          <p:nvPr>
            <p:ph type="sldNum" sz="quarter" idx="5"/>
          </p:nvPr>
        </p:nvSpPr>
        <p:spPr/>
        <p:txBody>
          <a:bodyPr/>
          <a:lstStyle/>
          <a:p>
            <a:fld id="{99C48632-748F-419F-B933-24261004EB0B}" type="slidenum">
              <a:rPr lang="en-GB" smtClean="0"/>
              <a:t>28</a:t>
            </a:fld>
            <a:endParaRPr lang="en-GB"/>
          </a:p>
        </p:txBody>
      </p:sp>
    </p:spTree>
    <p:extLst>
      <p:ext uri="{BB962C8B-B14F-4D97-AF65-F5344CB8AC3E}">
        <p14:creationId xmlns:p14="http://schemas.microsoft.com/office/powerpoint/2010/main" val="87582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sheets given .  You will be required to look back at your units completed and draw on these skills, knowledge and experience gained, as well as research methods, theoretical frameworks and your creative practice. Allow 10 mins and feedback. 5mins for exercise and 5 mins for feedback</a:t>
            </a:r>
          </a:p>
        </p:txBody>
      </p:sp>
      <p:sp>
        <p:nvSpPr>
          <p:cNvPr id="4" name="Slide Number Placeholder 3"/>
          <p:cNvSpPr>
            <a:spLocks noGrp="1"/>
          </p:cNvSpPr>
          <p:nvPr>
            <p:ph type="sldNum" sz="quarter" idx="5"/>
          </p:nvPr>
        </p:nvSpPr>
        <p:spPr/>
        <p:txBody>
          <a:bodyPr/>
          <a:lstStyle/>
          <a:p>
            <a:fld id="{99C48632-748F-419F-B933-24261004EB0B}" type="slidenum">
              <a:rPr lang="en-GB" smtClean="0"/>
              <a:t>29</a:t>
            </a:fld>
            <a:endParaRPr lang="en-GB"/>
          </a:p>
        </p:txBody>
      </p:sp>
    </p:spTree>
    <p:extLst>
      <p:ext uri="{BB962C8B-B14F-4D97-AF65-F5344CB8AC3E}">
        <p14:creationId xmlns:p14="http://schemas.microsoft.com/office/powerpoint/2010/main" val="210751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C48632-748F-419F-B933-24261004EB0B}" type="slidenum">
              <a:rPr lang="en-GB" smtClean="0"/>
              <a:t>31</a:t>
            </a:fld>
            <a:endParaRPr lang="en-GB"/>
          </a:p>
        </p:txBody>
      </p:sp>
    </p:spTree>
    <p:extLst>
      <p:ext uri="{BB962C8B-B14F-4D97-AF65-F5344CB8AC3E}">
        <p14:creationId xmlns:p14="http://schemas.microsoft.com/office/powerpoint/2010/main" val="2939540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hand outs for questions you can use to structure your reflective writing.</a:t>
            </a:r>
          </a:p>
        </p:txBody>
      </p:sp>
      <p:sp>
        <p:nvSpPr>
          <p:cNvPr id="4" name="Slide Number Placeholder 3"/>
          <p:cNvSpPr>
            <a:spLocks noGrp="1"/>
          </p:cNvSpPr>
          <p:nvPr>
            <p:ph type="sldNum" sz="quarter" idx="5"/>
          </p:nvPr>
        </p:nvSpPr>
        <p:spPr/>
        <p:txBody>
          <a:bodyPr/>
          <a:lstStyle/>
          <a:p>
            <a:fld id="{F2507B9E-B322-4AEF-A819-5E73F26F8CD4}" type="slidenum">
              <a:rPr lang="en-GB" smtClean="0"/>
              <a:t>35</a:t>
            </a:fld>
            <a:endParaRPr lang="en-GB"/>
          </a:p>
        </p:txBody>
      </p:sp>
    </p:spTree>
    <p:extLst>
      <p:ext uri="{BB962C8B-B14F-4D97-AF65-F5344CB8AC3E}">
        <p14:creationId xmlns:p14="http://schemas.microsoft.com/office/powerpoint/2010/main" val="364982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Theory and practice should be aligned.</a:t>
            </a:r>
          </a:p>
        </p:txBody>
      </p:sp>
      <p:sp>
        <p:nvSpPr>
          <p:cNvPr id="4" name="Slide Number Placeholder 3"/>
          <p:cNvSpPr>
            <a:spLocks noGrp="1"/>
          </p:cNvSpPr>
          <p:nvPr>
            <p:ph type="sldNum" sz="quarter" idx="5"/>
          </p:nvPr>
        </p:nvSpPr>
        <p:spPr/>
        <p:txBody>
          <a:bodyPr/>
          <a:lstStyle/>
          <a:p>
            <a:fld id="{F2507B9E-B322-4AEF-A819-5E73F26F8CD4}" type="slidenum">
              <a:rPr lang="en-GB" smtClean="0"/>
              <a:t>36</a:t>
            </a:fld>
            <a:endParaRPr lang="en-GB"/>
          </a:p>
        </p:txBody>
      </p:sp>
    </p:spTree>
    <p:extLst>
      <p:ext uri="{BB962C8B-B14F-4D97-AF65-F5344CB8AC3E}">
        <p14:creationId xmlns:p14="http://schemas.microsoft.com/office/powerpoint/2010/main" val="80112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3mins</a:t>
            </a:r>
          </a:p>
        </p:txBody>
      </p:sp>
      <p:sp>
        <p:nvSpPr>
          <p:cNvPr id="4" name="Slide Number Placeholder 3"/>
          <p:cNvSpPr>
            <a:spLocks noGrp="1"/>
          </p:cNvSpPr>
          <p:nvPr>
            <p:ph type="sldNum" sz="quarter" idx="5"/>
          </p:nvPr>
        </p:nvSpPr>
        <p:spPr/>
        <p:txBody>
          <a:bodyPr/>
          <a:lstStyle/>
          <a:p>
            <a:fld id="{F2507B9E-B322-4AEF-A819-5E73F26F8CD4}" type="slidenum">
              <a:rPr lang="en-GB" smtClean="0"/>
              <a:t>2</a:t>
            </a:fld>
            <a:endParaRPr lang="en-GB"/>
          </a:p>
        </p:txBody>
      </p:sp>
    </p:spTree>
    <p:extLst>
      <p:ext uri="{BB962C8B-B14F-4D97-AF65-F5344CB8AC3E}">
        <p14:creationId xmlns:p14="http://schemas.microsoft.com/office/powerpoint/2010/main" val="3942729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 it notes. 10 mins. 5 mins to write and move and 5 mins to feedback</a:t>
            </a:r>
          </a:p>
        </p:txBody>
      </p:sp>
      <p:sp>
        <p:nvSpPr>
          <p:cNvPr id="4" name="Slide Number Placeholder 3"/>
          <p:cNvSpPr>
            <a:spLocks noGrp="1"/>
          </p:cNvSpPr>
          <p:nvPr>
            <p:ph type="sldNum" sz="quarter" idx="5"/>
          </p:nvPr>
        </p:nvSpPr>
        <p:spPr/>
        <p:txBody>
          <a:bodyPr/>
          <a:lstStyle/>
          <a:p>
            <a:fld id="{F2507B9E-B322-4AEF-A819-5E73F26F8CD4}" type="slidenum">
              <a:rPr lang="en-GB" smtClean="0"/>
              <a:t>37</a:t>
            </a:fld>
            <a:endParaRPr lang="en-GB"/>
          </a:p>
        </p:txBody>
      </p:sp>
    </p:spTree>
    <p:extLst>
      <p:ext uri="{BB962C8B-B14F-4D97-AF65-F5344CB8AC3E}">
        <p14:creationId xmlns:p14="http://schemas.microsoft.com/office/powerpoint/2010/main" val="93033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mins, 5 mins to review and 5 mins </a:t>
            </a:r>
            <a:r>
              <a:rPr lang="en-GB"/>
              <a:t>to feedback</a:t>
            </a:r>
            <a:endParaRPr lang="en-GB" dirty="0"/>
          </a:p>
        </p:txBody>
      </p:sp>
      <p:sp>
        <p:nvSpPr>
          <p:cNvPr id="4" name="Slide Number Placeholder 3"/>
          <p:cNvSpPr>
            <a:spLocks noGrp="1"/>
          </p:cNvSpPr>
          <p:nvPr>
            <p:ph type="sldNum" sz="quarter" idx="5"/>
          </p:nvPr>
        </p:nvSpPr>
        <p:spPr/>
        <p:txBody>
          <a:bodyPr/>
          <a:lstStyle/>
          <a:p>
            <a:fld id="{F2507B9E-B322-4AEF-A819-5E73F26F8CD4}" type="slidenum">
              <a:rPr lang="en-GB" smtClean="0"/>
              <a:t>38</a:t>
            </a:fld>
            <a:endParaRPr lang="en-GB"/>
          </a:p>
        </p:txBody>
      </p:sp>
    </p:spTree>
    <p:extLst>
      <p:ext uri="{BB962C8B-B14F-4D97-AF65-F5344CB8AC3E}">
        <p14:creationId xmlns:p14="http://schemas.microsoft.com/office/powerpoint/2010/main" val="235403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for the exercise.</a:t>
            </a:r>
          </a:p>
        </p:txBody>
      </p:sp>
      <p:sp>
        <p:nvSpPr>
          <p:cNvPr id="4" name="Slide Number Placeholder 3"/>
          <p:cNvSpPr>
            <a:spLocks noGrp="1"/>
          </p:cNvSpPr>
          <p:nvPr>
            <p:ph type="sldNum" sz="quarter" idx="5"/>
          </p:nvPr>
        </p:nvSpPr>
        <p:spPr/>
        <p:txBody>
          <a:bodyPr/>
          <a:lstStyle/>
          <a:p>
            <a:fld id="{99C48632-748F-419F-B933-24261004EB0B}" type="slidenum">
              <a:rPr lang="en-GB" smtClean="0"/>
              <a:t>39</a:t>
            </a:fld>
            <a:endParaRPr lang="en-GB"/>
          </a:p>
        </p:txBody>
      </p:sp>
    </p:spTree>
    <p:extLst>
      <p:ext uri="{BB962C8B-B14F-4D97-AF65-F5344CB8AC3E}">
        <p14:creationId xmlns:p14="http://schemas.microsoft.com/office/powerpoint/2010/main" val="70486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mins. Hand out. Medical student.</a:t>
            </a:r>
          </a:p>
        </p:txBody>
      </p:sp>
      <p:sp>
        <p:nvSpPr>
          <p:cNvPr id="4" name="Slide Number Placeholder 3"/>
          <p:cNvSpPr>
            <a:spLocks noGrp="1"/>
          </p:cNvSpPr>
          <p:nvPr>
            <p:ph type="sldNum" sz="quarter" idx="5"/>
          </p:nvPr>
        </p:nvSpPr>
        <p:spPr/>
        <p:txBody>
          <a:bodyPr/>
          <a:lstStyle/>
          <a:p>
            <a:fld id="{99C48632-748F-419F-B933-24261004EB0B}" type="slidenum">
              <a:rPr lang="en-GB" smtClean="0"/>
              <a:t>40</a:t>
            </a:fld>
            <a:endParaRPr lang="en-GB"/>
          </a:p>
        </p:txBody>
      </p:sp>
    </p:spTree>
    <p:extLst>
      <p:ext uri="{BB962C8B-B14F-4D97-AF65-F5344CB8AC3E}">
        <p14:creationId xmlns:p14="http://schemas.microsoft.com/office/powerpoint/2010/main" val="293899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to example. </a:t>
            </a:r>
          </a:p>
        </p:txBody>
      </p:sp>
      <p:sp>
        <p:nvSpPr>
          <p:cNvPr id="4" name="Slide Number Placeholder 3"/>
          <p:cNvSpPr>
            <a:spLocks noGrp="1"/>
          </p:cNvSpPr>
          <p:nvPr>
            <p:ph type="sldNum" sz="quarter" idx="5"/>
          </p:nvPr>
        </p:nvSpPr>
        <p:spPr/>
        <p:txBody>
          <a:bodyPr/>
          <a:lstStyle/>
          <a:p>
            <a:fld id="{99C48632-748F-419F-B933-24261004EB0B}" type="slidenum">
              <a:rPr lang="en-GB" smtClean="0"/>
              <a:t>41</a:t>
            </a:fld>
            <a:endParaRPr lang="en-GB"/>
          </a:p>
        </p:txBody>
      </p:sp>
    </p:spTree>
    <p:extLst>
      <p:ext uri="{BB962C8B-B14F-4D97-AF65-F5344CB8AC3E}">
        <p14:creationId xmlns:p14="http://schemas.microsoft.com/office/powerpoint/2010/main" val="2759121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when we looked at critical writing</a:t>
            </a:r>
          </a:p>
        </p:txBody>
      </p:sp>
      <p:sp>
        <p:nvSpPr>
          <p:cNvPr id="4" name="Slide Number Placeholder 3"/>
          <p:cNvSpPr>
            <a:spLocks noGrp="1"/>
          </p:cNvSpPr>
          <p:nvPr>
            <p:ph type="sldNum" sz="quarter" idx="5"/>
          </p:nvPr>
        </p:nvSpPr>
        <p:spPr/>
        <p:txBody>
          <a:bodyPr/>
          <a:lstStyle/>
          <a:p>
            <a:fld id="{99C48632-748F-419F-B933-24261004EB0B}" type="slidenum">
              <a:rPr lang="en-GB" smtClean="0"/>
              <a:t>42</a:t>
            </a:fld>
            <a:endParaRPr lang="en-GB"/>
          </a:p>
        </p:txBody>
      </p:sp>
    </p:spTree>
    <p:extLst>
      <p:ext uri="{BB962C8B-B14F-4D97-AF65-F5344CB8AC3E}">
        <p14:creationId xmlns:p14="http://schemas.microsoft.com/office/powerpoint/2010/main" val="76366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 students feedback</a:t>
            </a:r>
          </a:p>
        </p:txBody>
      </p:sp>
      <p:sp>
        <p:nvSpPr>
          <p:cNvPr id="4" name="Slide Number Placeholder 3"/>
          <p:cNvSpPr>
            <a:spLocks noGrp="1"/>
          </p:cNvSpPr>
          <p:nvPr>
            <p:ph type="sldNum" sz="quarter" idx="5"/>
          </p:nvPr>
        </p:nvSpPr>
        <p:spPr/>
        <p:txBody>
          <a:bodyPr/>
          <a:lstStyle/>
          <a:p>
            <a:fld id="{F2507B9E-B322-4AEF-A819-5E73F26F8CD4}" type="slidenum">
              <a:rPr lang="en-GB" smtClean="0"/>
              <a:t>43</a:t>
            </a:fld>
            <a:endParaRPr lang="en-GB"/>
          </a:p>
        </p:txBody>
      </p:sp>
    </p:spTree>
    <p:extLst>
      <p:ext uri="{BB962C8B-B14F-4D97-AF65-F5344CB8AC3E}">
        <p14:creationId xmlns:p14="http://schemas.microsoft.com/office/powerpoint/2010/main" val="3740418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the vocabulary guide.  Our experiences have an impact on how we reflect and view the world this is incorporated in reflective writing.</a:t>
            </a:r>
          </a:p>
        </p:txBody>
      </p:sp>
      <p:sp>
        <p:nvSpPr>
          <p:cNvPr id="4" name="Slide Number Placeholder 3"/>
          <p:cNvSpPr>
            <a:spLocks noGrp="1"/>
          </p:cNvSpPr>
          <p:nvPr>
            <p:ph type="sldNum" sz="quarter" idx="5"/>
          </p:nvPr>
        </p:nvSpPr>
        <p:spPr/>
        <p:txBody>
          <a:bodyPr/>
          <a:lstStyle/>
          <a:p>
            <a:fld id="{99C48632-748F-419F-B933-24261004EB0B}" type="slidenum">
              <a:rPr lang="en-GB" smtClean="0"/>
              <a:t>45</a:t>
            </a:fld>
            <a:endParaRPr lang="en-GB"/>
          </a:p>
        </p:txBody>
      </p:sp>
    </p:spTree>
    <p:extLst>
      <p:ext uri="{BB962C8B-B14F-4D97-AF65-F5344CB8AC3E}">
        <p14:creationId xmlns:p14="http://schemas.microsoft.com/office/powerpoint/2010/main" val="166564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question.  Describe images. 3 mins</a:t>
            </a:r>
          </a:p>
        </p:txBody>
      </p:sp>
      <p:sp>
        <p:nvSpPr>
          <p:cNvPr id="4" name="Slide Number Placeholder 3"/>
          <p:cNvSpPr>
            <a:spLocks noGrp="1"/>
          </p:cNvSpPr>
          <p:nvPr>
            <p:ph type="sldNum" sz="quarter" idx="5"/>
          </p:nvPr>
        </p:nvSpPr>
        <p:spPr/>
        <p:txBody>
          <a:bodyPr/>
          <a:lstStyle/>
          <a:p>
            <a:fld id="{99C48632-748F-419F-B933-24261004EB0B}" type="slidenum">
              <a:rPr lang="en-GB" smtClean="0"/>
              <a:t>3</a:t>
            </a:fld>
            <a:endParaRPr lang="en-GB"/>
          </a:p>
        </p:txBody>
      </p:sp>
    </p:spTree>
    <p:extLst>
      <p:ext uri="{BB962C8B-B14F-4D97-AF65-F5344CB8AC3E}">
        <p14:creationId xmlns:p14="http://schemas.microsoft.com/office/powerpoint/2010/main" val="147480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 openly. Padlet. 5mins. Closely linked to reflective thinking. Feedback.</a:t>
            </a:r>
          </a:p>
        </p:txBody>
      </p:sp>
      <p:sp>
        <p:nvSpPr>
          <p:cNvPr id="4" name="Slide Number Placeholder 3"/>
          <p:cNvSpPr>
            <a:spLocks noGrp="1"/>
          </p:cNvSpPr>
          <p:nvPr>
            <p:ph type="sldNum" sz="quarter" idx="5"/>
          </p:nvPr>
        </p:nvSpPr>
        <p:spPr/>
        <p:txBody>
          <a:bodyPr/>
          <a:lstStyle/>
          <a:p>
            <a:fld id="{99C48632-748F-419F-B933-24261004EB0B}" type="slidenum">
              <a:rPr lang="en-GB" smtClean="0"/>
              <a:t>4</a:t>
            </a:fld>
            <a:endParaRPr lang="en-GB"/>
          </a:p>
        </p:txBody>
      </p:sp>
    </p:spTree>
    <p:extLst>
      <p:ext uri="{BB962C8B-B14F-4D97-AF65-F5344CB8AC3E}">
        <p14:creationId xmlns:p14="http://schemas.microsoft.com/office/powerpoint/2010/main" val="298491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Rhetorical question. Reflective thinking and writing closely linked. Difference between critical and reflection – Critical - </a:t>
            </a:r>
            <a:r>
              <a:rPr lang="en-GB" b="0" i="0" dirty="0">
                <a:solidFill>
                  <a:srgbClr val="1F1F1F"/>
                </a:solidFill>
                <a:effectLst/>
                <a:latin typeface="Google Sans"/>
              </a:rPr>
              <a:t>Critical thinking is sometimes called directed thinking because it focuses on a desired outcome. Reflective - </a:t>
            </a:r>
            <a:r>
              <a:rPr lang="en-GB" b="0" i="0" dirty="0">
                <a:solidFill>
                  <a:srgbClr val="040C28"/>
                </a:solidFill>
                <a:effectLst/>
                <a:latin typeface="Google Sans"/>
              </a:rPr>
              <a:t>Reflective thinking, on the other hand, is a part of the critical thinking process referring specifically to the processes of </a:t>
            </a:r>
            <a:r>
              <a:rPr lang="en-GB" b="0" i="0" dirty="0" err="1">
                <a:solidFill>
                  <a:srgbClr val="040C28"/>
                </a:solidFill>
                <a:effectLst/>
                <a:latin typeface="Google Sans"/>
              </a:rPr>
              <a:t>analyzing</a:t>
            </a:r>
            <a:r>
              <a:rPr lang="en-GB" b="0" i="0">
                <a:solidFill>
                  <a:srgbClr val="040C28"/>
                </a:solidFill>
                <a:effectLst/>
                <a:latin typeface="Google Sans"/>
              </a:rPr>
              <a:t> and making judgments about what has happened</a:t>
            </a:r>
            <a:r>
              <a:rPr lang="en-GB" b="0" i="0">
                <a:solidFill>
                  <a:srgbClr val="1F1F1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F2507B9E-B322-4AEF-A819-5E73F26F8CD4}" type="slidenum">
              <a:rPr lang="en-GB" smtClean="0"/>
              <a:t>5</a:t>
            </a:fld>
            <a:endParaRPr lang="en-GB"/>
          </a:p>
        </p:txBody>
      </p:sp>
    </p:spTree>
    <p:extLst>
      <p:ext uri="{BB962C8B-B14F-4D97-AF65-F5344CB8AC3E}">
        <p14:creationId xmlns:p14="http://schemas.microsoft.com/office/powerpoint/2010/main" val="45912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Handbook</a:t>
            </a:r>
          </a:p>
        </p:txBody>
      </p:sp>
      <p:sp>
        <p:nvSpPr>
          <p:cNvPr id="4" name="Slide Number Placeholder 3"/>
          <p:cNvSpPr>
            <a:spLocks noGrp="1"/>
          </p:cNvSpPr>
          <p:nvPr>
            <p:ph type="sldNum" sz="quarter" idx="5"/>
          </p:nvPr>
        </p:nvSpPr>
        <p:spPr/>
        <p:txBody>
          <a:bodyPr/>
          <a:lstStyle/>
          <a:p>
            <a:fld id="{F2507B9E-B322-4AEF-A819-5E73F26F8CD4}" type="slidenum">
              <a:rPr lang="en-GB" smtClean="0"/>
              <a:t>6</a:t>
            </a:fld>
            <a:endParaRPr lang="en-GB"/>
          </a:p>
        </p:txBody>
      </p:sp>
    </p:spTree>
    <p:extLst>
      <p:ext uri="{BB962C8B-B14F-4D97-AF65-F5344CB8AC3E}">
        <p14:creationId xmlns:p14="http://schemas.microsoft.com/office/powerpoint/2010/main" val="164589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Handbook</a:t>
            </a:r>
          </a:p>
        </p:txBody>
      </p:sp>
      <p:sp>
        <p:nvSpPr>
          <p:cNvPr id="4" name="Slide Number Placeholder 3"/>
          <p:cNvSpPr>
            <a:spLocks noGrp="1"/>
          </p:cNvSpPr>
          <p:nvPr>
            <p:ph type="sldNum" sz="quarter" idx="5"/>
          </p:nvPr>
        </p:nvSpPr>
        <p:spPr/>
        <p:txBody>
          <a:bodyPr/>
          <a:lstStyle/>
          <a:p>
            <a:fld id="{F2507B9E-B322-4AEF-A819-5E73F26F8CD4}" type="slidenum">
              <a:rPr lang="en-GB" smtClean="0"/>
              <a:t>7</a:t>
            </a:fld>
            <a:endParaRPr lang="en-GB"/>
          </a:p>
        </p:txBody>
      </p:sp>
    </p:spTree>
    <p:extLst>
      <p:ext uri="{BB962C8B-B14F-4D97-AF65-F5344CB8AC3E}">
        <p14:creationId xmlns:p14="http://schemas.microsoft.com/office/powerpoint/2010/main" val="382171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handbook</a:t>
            </a:r>
          </a:p>
        </p:txBody>
      </p:sp>
      <p:sp>
        <p:nvSpPr>
          <p:cNvPr id="4" name="Slide Number Placeholder 3"/>
          <p:cNvSpPr>
            <a:spLocks noGrp="1"/>
          </p:cNvSpPr>
          <p:nvPr>
            <p:ph type="sldNum" sz="quarter" idx="5"/>
          </p:nvPr>
        </p:nvSpPr>
        <p:spPr/>
        <p:txBody>
          <a:bodyPr/>
          <a:lstStyle/>
          <a:p>
            <a:fld id="{F2507B9E-B322-4AEF-A819-5E73F26F8CD4}" type="slidenum">
              <a:rPr lang="en-GB" smtClean="0"/>
              <a:t>8</a:t>
            </a:fld>
            <a:endParaRPr lang="en-GB"/>
          </a:p>
        </p:txBody>
      </p:sp>
    </p:spTree>
    <p:extLst>
      <p:ext uri="{BB962C8B-B14F-4D97-AF65-F5344CB8AC3E}">
        <p14:creationId xmlns:p14="http://schemas.microsoft.com/office/powerpoint/2010/main" val="250477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Theory and practice should connect.</a:t>
            </a:r>
          </a:p>
        </p:txBody>
      </p:sp>
      <p:sp>
        <p:nvSpPr>
          <p:cNvPr id="4" name="Slide Number Placeholder 3"/>
          <p:cNvSpPr>
            <a:spLocks noGrp="1"/>
          </p:cNvSpPr>
          <p:nvPr>
            <p:ph type="sldNum" sz="quarter" idx="5"/>
          </p:nvPr>
        </p:nvSpPr>
        <p:spPr/>
        <p:txBody>
          <a:bodyPr/>
          <a:lstStyle/>
          <a:p>
            <a:fld id="{99C48632-748F-419F-B933-24261004EB0B}" type="slidenum">
              <a:rPr lang="en-GB" smtClean="0"/>
              <a:t>10</a:t>
            </a:fld>
            <a:endParaRPr lang="en-GB"/>
          </a:p>
        </p:txBody>
      </p:sp>
    </p:spTree>
    <p:extLst>
      <p:ext uri="{BB962C8B-B14F-4D97-AF65-F5344CB8AC3E}">
        <p14:creationId xmlns:p14="http://schemas.microsoft.com/office/powerpoint/2010/main" val="32725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DF7E-D653-D4DC-994A-E0EA6560B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66BFF9-660C-1B4F-95FE-9B0CE6178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9FA65B-3CB2-FFDF-E51F-3F3B0EDC1E26}"/>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3A98DD5D-7ACA-B805-87CD-6F235DD2D0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A755B5-F10C-5AE7-4ABC-D036BCF827A7}"/>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369412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00AB-8421-A5E2-12A5-14CD3A8D1B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1B935E-3FCF-2201-9880-53DF192DB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D4447F-963D-10D5-B076-4E90C77A314E}"/>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01AD939A-9CD6-DA64-E6E3-18564C169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FF5542-9662-95C1-2EAF-BF824468A318}"/>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110752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F1601A-0E8D-C61C-6C1A-329B421C7D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2910A5-A7DE-4C8F-3F04-1A48518FBE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FCDDC-848B-4961-E023-4E34F48FEE96}"/>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1EDD1A3B-D8A3-7B8E-04EB-66F4E89E8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7D6FDF-4721-3829-FEAA-8A6D930819C2}"/>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314192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3452-0A9D-F213-2D14-848C4FF5FC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0343F8-E33A-44AB-9625-392184307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A12441-4A0A-FD8B-FF3B-7DDE589E24FD}"/>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2E679FFE-36BE-03DF-2331-9A81DF0218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72C962-5A7F-F5C6-797D-7351FDC11B44}"/>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979450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C1C4-9C74-114D-A969-C503CFDF76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28B1116-4F49-DF28-1922-E2A993E25D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9671E-BDEA-B7E1-54F4-7E8B7C0E1E2C}"/>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B2022EA6-ED95-C580-23F4-AE6371F04B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BA98F-F4B0-D7AD-6EC8-39F98B202180}"/>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401250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B40F-6E38-EB99-7152-C1E5F80E52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A6060A-0C56-7BEC-D100-61D8DE8821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02A97C-A2A3-0312-4999-540CD43F9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329530-2D89-798A-CB63-ABFDE8740B8E}"/>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6" name="Footer Placeholder 5">
            <a:extLst>
              <a:ext uri="{FF2B5EF4-FFF2-40B4-BE49-F238E27FC236}">
                <a16:creationId xmlns:a16="http://schemas.microsoft.com/office/drawing/2014/main" id="{3F9FEED8-A7DA-F71E-ACE2-268CAE2CF1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8AB9E7-7F55-821D-04A3-85702FCCCE56}"/>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92510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5241-7584-AF6E-6F76-B505E28E5A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6A3B4A-01DB-C332-5C9E-6D509BD92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8152A2-837E-6EF0-64DA-D3BE67986A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947752-26C1-D2C4-CB78-A40CB9FAAE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DBD12-EF97-3EBD-1B3E-0B1C22CCDA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5B65DE0-4AA0-47D5-4DD2-6E0D0B0955F3}"/>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8" name="Footer Placeholder 7">
            <a:extLst>
              <a:ext uri="{FF2B5EF4-FFF2-40B4-BE49-F238E27FC236}">
                <a16:creationId xmlns:a16="http://schemas.microsoft.com/office/drawing/2014/main" id="{625DD0AD-34AA-9DEA-FAE5-26E9E5A441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7FDEC7-3172-C1DF-5F85-0F9E1E0CB1DB}"/>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146660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BB2B-D1EA-EE06-5662-71EF499661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4ACD4C-B93C-6F96-2466-946F62BB1125}"/>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4" name="Footer Placeholder 3">
            <a:extLst>
              <a:ext uri="{FF2B5EF4-FFF2-40B4-BE49-F238E27FC236}">
                <a16:creationId xmlns:a16="http://schemas.microsoft.com/office/drawing/2014/main" id="{AE05DAB8-29E4-898C-E078-C4CE5610BA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2BC456-C480-5C53-90D0-BF0F9E68FEB3}"/>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4223346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2F79D-44A7-040C-A040-0920453DBB8B}"/>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3" name="Footer Placeholder 2">
            <a:extLst>
              <a:ext uri="{FF2B5EF4-FFF2-40B4-BE49-F238E27FC236}">
                <a16:creationId xmlns:a16="http://schemas.microsoft.com/office/drawing/2014/main" id="{8B78570E-62A9-C8AE-AE26-857FB21D20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7D3C4B-EE03-4F7F-FF9F-A332EB3E8649}"/>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227217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99FB-080E-265F-82FC-B9362DA43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860178-474D-030D-AF18-9CA4D0A319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FD1B12-CA14-299D-AA79-BB65930FD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66678E-0860-BD27-CDA2-164377E318AE}"/>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6" name="Footer Placeholder 5">
            <a:extLst>
              <a:ext uri="{FF2B5EF4-FFF2-40B4-BE49-F238E27FC236}">
                <a16:creationId xmlns:a16="http://schemas.microsoft.com/office/drawing/2014/main" id="{FD5BE9CE-9F95-717E-F0F6-546C8E2AE3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2415F7-5986-F73B-B0F8-5943331AA540}"/>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146151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EF80-60E2-2C99-8515-1B583C130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6828E1-905F-1D08-2245-02F40FC92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51AE4B-0AAA-9E2D-57AA-03A8863BA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4405C-0486-E03F-8AD6-59E257108F31}"/>
              </a:ext>
            </a:extLst>
          </p:cNvPr>
          <p:cNvSpPr>
            <a:spLocks noGrp="1"/>
          </p:cNvSpPr>
          <p:nvPr>
            <p:ph type="dt" sz="half" idx="10"/>
          </p:nvPr>
        </p:nvSpPr>
        <p:spPr/>
        <p:txBody>
          <a:bodyPr/>
          <a:lstStyle/>
          <a:p>
            <a:fld id="{ACA76681-794B-4DE4-8E3B-9559323AA629}" type="datetimeFigureOut">
              <a:rPr lang="en-GB" smtClean="0"/>
              <a:t>04/03/2025</a:t>
            </a:fld>
            <a:endParaRPr lang="en-GB"/>
          </a:p>
        </p:txBody>
      </p:sp>
      <p:sp>
        <p:nvSpPr>
          <p:cNvPr id="6" name="Footer Placeholder 5">
            <a:extLst>
              <a:ext uri="{FF2B5EF4-FFF2-40B4-BE49-F238E27FC236}">
                <a16:creationId xmlns:a16="http://schemas.microsoft.com/office/drawing/2014/main" id="{C32049AA-59E2-4421-3006-E0870B0715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74DDF-E0BD-BC9A-4B0C-501B4BA12009}"/>
              </a:ext>
            </a:extLst>
          </p:cNvPr>
          <p:cNvSpPr>
            <a:spLocks noGrp="1"/>
          </p:cNvSpPr>
          <p:nvPr>
            <p:ph type="sldNum" sz="quarter" idx="12"/>
          </p:nvPr>
        </p:nvSpPr>
        <p:spPr/>
        <p:txBody>
          <a:bodyPr/>
          <a:lstStyle/>
          <a:p>
            <a:fld id="{983970D9-FB8E-4625-8D58-C6F416209DB2}" type="slidenum">
              <a:rPr lang="en-GB" smtClean="0"/>
              <a:t>‹#›</a:t>
            </a:fld>
            <a:endParaRPr lang="en-GB"/>
          </a:p>
        </p:txBody>
      </p:sp>
    </p:spTree>
    <p:extLst>
      <p:ext uri="{BB962C8B-B14F-4D97-AF65-F5344CB8AC3E}">
        <p14:creationId xmlns:p14="http://schemas.microsoft.com/office/powerpoint/2010/main" val="283843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9D95CC-0F85-D12F-607C-4EA973C74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02425B-1235-449C-42F0-1330BED56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F2882A-30A2-15BB-CF56-EBBEAACAB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A76681-794B-4DE4-8E3B-9559323AA629}" type="datetimeFigureOut">
              <a:rPr lang="en-GB" smtClean="0"/>
              <a:t>04/03/2025</a:t>
            </a:fld>
            <a:endParaRPr lang="en-GB"/>
          </a:p>
        </p:txBody>
      </p:sp>
      <p:sp>
        <p:nvSpPr>
          <p:cNvPr id="5" name="Footer Placeholder 4">
            <a:extLst>
              <a:ext uri="{FF2B5EF4-FFF2-40B4-BE49-F238E27FC236}">
                <a16:creationId xmlns:a16="http://schemas.microsoft.com/office/drawing/2014/main" id="{830FCD2D-5CD8-5238-1318-5DE5982EF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0ABE01E-B488-6E33-F11E-32F618EDF7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3970D9-FB8E-4625-8D58-C6F416209DB2}" type="slidenum">
              <a:rPr lang="en-GB" smtClean="0"/>
              <a:t>‹#›</a:t>
            </a:fld>
            <a:endParaRPr lang="en-GB"/>
          </a:p>
        </p:txBody>
      </p:sp>
    </p:spTree>
    <p:extLst>
      <p:ext uri="{BB962C8B-B14F-4D97-AF65-F5344CB8AC3E}">
        <p14:creationId xmlns:p14="http://schemas.microsoft.com/office/powerpoint/2010/main" val="800485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cademicsupportonline.arts.ac.uk/" TargetMode="External"/><Relationship Id="rId2" Type="http://schemas.openxmlformats.org/officeDocument/2006/relationships/hyperlink" Target="mailto:academicsupport@lcc.arts.ac.uk" TargetMode="External"/><Relationship Id="rId1" Type="http://schemas.openxmlformats.org/officeDocument/2006/relationships/slideLayout" Target="../slideLayouts/slideLayout2.xml"/><Relationship Id="rId4" Type="http://schemas.openxmlformats.org/officeDocument/2006/relationships/hyperlink" Target="https://academicsupportonline.arts.ac.uk/directory/academic-support-london-college-communication"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9B3667-4F66-866F-8324-6623BD35C27C}"/>
              </a:ext>
            </a:extLst>
          </p:cNvPr>
          <p:cNvSpPr>
            <a:spLocks noGrp="1"/>
          </p:cNvSpPr>
          <p:nvPr>
            <p:ph type="title"/>
          </p:nvPr>
        </p:nvSpPr>
        <p:spPr>
          <a:xfrm>
            <a:off x="5103526" y="1278897"/>
            <a:ext cx="7014151" cy="1325563"/>
          </a:xfrm>
        </p:spPr>
        <p:txBody>
          <a:bodyPr vert="horz" lIns="91440" tIns="45720" rIns="91440" bIns="45720" rtlCol="0" anchor="ctr">
            <a:normAutofit/>
          </a:bodyPr>
          <a:lstStyle/>
          <a:p>
            <a:r>
              <a:rPr lang="en-US" sz="3600" b="1" kern="1200" dirty="0">
                <a:solidFill>
                  <a:schemeClr val="tx1"/>
                </a:solidFill>
                <a:latin typeface="Arial" panose="020B0604020202020204" pitchFamily="34" charset="0"/>
                <a:cs typeface="Arial" panose="020B0604020202020204" pitchFamily="34" charset="0"/>
              </a:rPr>
              <a:t>MA User Experience Design</a:t>
            </a:r>
            <a:endParaRPr lang="en-US" sz="3600" kern="1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FE5BD37-EF91-4F05-169B-4EA68EFD9F71}"/>
              </a:ext>
            </a:extLst>
          </p:cNvPr>
          <p:cNvSpPr>
            <a:spLocks noGrp="1"/>
          </p:cNvSpPr>
          <p:nvPr>
            <p:ph idx="1"/>
          </p:nvPr>
        </p:nvSpPr>
        <p:spPr>
          <a:xfrm>
            <a:off x="5648237" y="545651"/>
            <a:ext cx="5096934" cy="4166130"/>
          </a:xfrm>
        </p:spPr>
        <p:txBody>
          <a:bodyPr vert="horz" lIns="91440" tIns="45720" rIns="91440" bIns="45720" rtlCol="0">
            <a:normAutofit/>
          </a:bodyPr>
          <a:lstStyle/>
          <a:p>
            <a:pPr marL="0" indent="0">
              <a:buNone/>
            </a:pPr>
            <a:r>
              <a:rPr lang="en-US" sz="4400" b="1" dirty="0">
                <a:latin typeface="Arial" panose="020B0604020202020204" pitchFamily="34" charset="0"/>
                <a:cs typeface="Arial" panose="020B0604020202020204" pitchFamily="34" charset="0"/>
              </a:rPr>
              <a:t>Reflective Writing </a:t>
            </a:r>
            <a:endParaRPr lang="en-US" sz="4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713A5E2-7951-5311-6A80-BF555541EE63}"/>
              </a:ext>
            </a:extLst>
          </p:cNvPr>
          <p:cNvSpPr txBox="1"/>
          <p:nvPr/>
        </p:nvSpPr>
        <p:spPr>
          <a:xfrm>
            <a:off x="5352723" y="2735575"/>
            <a:ext cx="5096933" cy="4166130"/>
          </a:xfrm>
          <a:prstGeom prst="rect">
            <a:avLst/>
          </a:prstGeom>
        </p:spPr>
        <p:txBody>
          <a:bodyPr vert="horz" lIns="91440" tIns="45720" rIns="91440" bIns="45720" rtlCol="0">
            <a:normAutofit/>
          </a:bodyPr>
          <a:lstStyle/>
          <a:p>
            <a:pPr algn="ctr">
              <a:lnSpc>
                <a:spcPct val="90000"/>
              </a:lnSpc>
              <a:spcAft>
                <a:spcPts val="600"/>
              </a:spcAft>
            </a:pPr>
            <a:r>
              <a:rPr lang="en-US" sz="2000" b="1" dirty="0"/>
              <a:t>Gem Smith</a:t>
            </a:r>
          </a:p>
          <a:p>
            <a:pPr algn="ctr">
              <a:lnSpc>
                <a:spcPct val="90000"/>
              </a:lnSpc>
              <a:spcAft>
                <a:spcPts val="600"/>
              </a:spcAft>
            </a:pPr>
            <a:r>
              <a:rPr lang="en-US" sz="2000" b="1" dirty="0"/>
              <a:t>Academic Support</a:t>
            </a:r>
          </a:p>
        </p:txBody>
      </p:sp>
      <p:pic>
        <p:nvPicPr>
          <p:cNvPr id="1026" name="Picture 2">
            <a:extLst>
              <a:ext uri="{FF2B5EF4-FFF2-40B4-BE49-F238E27FC236}">
                <a16:creationId xmlns:a16="http://schemas.microsoft.com/office/drawing/2014/main" id="{E8DF1BB6-ED5A-BB26-09F4-1D8EC66EA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79" y="3182853"/>
            <a:ext cx="3421002" cy="342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0486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0CCE235-5788-4A99-F10F-72DFDF1803C4}"/>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30162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46604C-838B-C315-8208-CCF536FF3C76}"/>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94236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7CAE0-0E93-DDD9-E477-CFFB09E582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21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D7B4-A247-8859-09A6-73B601E6D2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2927557-A878-FDC7-76C3-76124D3905F0}"/>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09F03307-F3F0-9BD5-540E-F803B8B0ED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167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99DD08-3DAD-E139-66D9-2BADF9EC3008}"/>
              </a:ext>
            </a:extLst>
          </p:cNvPr>
          <p:cNvPicPr>
            <a:picLocks noGrp="1" noChangeAspect="1"/>
          </p:cNvPicPr>
          <p:nvPr>
            <p:ph idx="1"/>
          </p:nvPr>
        </p:nvPicPr>
        <p:blipFill rotWithShape="1">
          <a:blip r:embed="rId2">
            <a:alphaModFix/>
          </a:blip>
          <a:srcRect b="20"/>
          <a:stretch/>
        </p:blipFill>
        <p:spPr>
          <a:xfrm>
            <a:off x="20" y="10"/>
            <a:ext cx="12191980" cy="6856614"/>
          </a:xfrm>
          <a:prstGeom prst="rect">
            <a:avLst/>
          </a:prstGeom>
        </p:spPr>
      </p:pic>
    </p:spTree>
    <p:extLst>
      <p:ext uri="{BB962C8B-B14F-4D97-AF65-F5344CB8AC3E}">
        <p14:creationId xmlns:p14="http://schemas.microsoft.com/office/powerpoint/2010/main" val="47814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502297A-B1DA-145E-A257-AE45E1E498B1}"/>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84176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76938F1-4495-8531-8637-DB07A43EAD8B}"/>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188017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18761035-5099-2566-D1A7-A9E5CEC2DC7E}"/>
              </a:ext>
            </a:extLst>
          </p:cNvPr>
          <p:cNvPicPr>
            <a:picLocks noGrp="1" noChangeAspect="1"/>
          </p:cNvPicPr>
          <p:nvPr>
            <p:ph idx="1"/>
          </p:nvPr>
        </p:nvPicPr>
        <p:blipFill rotWithShape="1">
          <a:blip r:embed="rId2">
            <a:alphaModFix/>
          </a:blip>
          <a:srcRect/>
          <a:stretch/>
        </p:blipFill>
        <p:spPr>
          <a:xfrm>
            <a:off x="0" y="0"/>
            <a:ext cx="12192000" cy="6858000"/>
          </a:xfrm>
          <a:prstGeom prst="rect">
            <a:avLst/>
          </a:prstGeom>
        </p:spPr>
      </p:pic>
    </p:spTree>
    <p:extLst>
      <p:ext uri="{BB962C8B-B14F-4D97-AF65-F5344CB8AC3E}">
        <p14:creationId xmlns:p14="http://schemas.microsoft.com/office/powerpoint/2010/main" val="2096466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D243FB-4EA1-6DF6-D0CE-12C675485C55}"/>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136696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381C1-F772-8416-A72E-BD720A4260E0}"/>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540386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4865023" y="2231700"/>
            <a:ext cx="751852" cy="210475"/>
            <a:chOff x="0" y="0"/>
            <a:chExt cx="1533391" cy="429260"/>
          </a:xfrm>
        </p:grpSpPr>
        <p:sp>
          <p:nvSpPr>
            <p:cNvPr id="3" name="Freeform 3"/>
            <p:cNvSpPr/>
            <p:nvPr/>
          </p:nvSpPr>
          <p:spPr>
            <a:xfrm>
              <a:off x="0" y="-5080"/>
              <a:ext cx="1533391" cy="434340"/>
            </a:xfrm>
            <a:custGeom>
              <a:avLst/>
              <a:gdLst/>
              <a:ahLst/>
              <a:cxnLst/>
              <a:rect l="l" t="t" r="r" b="b"/>
              <a:pathLst>
                <a:path w="1533391" h="434340">
                  <a:moveTo>
                    <a:pt x="1515611" y="187960"/>
                  </a:moveTo>
                  <a:lnTo>
                    <a:pt x="1253991" y="11430"/>
                  </a:lnTo>
                  <a:cubicBezTo>
                    <a:pt x="1236211" y="0"/>
                    <a:pt x="1213351" y="3810"/>
                    <a:pt x="1200651" y="21590"/>
                  </a:cubicBezTo>
                  <a:cubicBezTo>
                    <a:pt x="1189221" y="39370"/>
                    <a:pt x="1193031" y="62230"/>
                    <a:pt x="1210811" y="74930"/>
                  </a:cubicBezTo>
                  <a:lnTo>
                    <a:pt x="1369561" y="181610"/>
                  </a:lnTo>
                  <a:lnTo>
                    <a:pt x="0" y="181610"/>
                  </a:lnTo>
                  <a:lnTo>
                    <a:pt x="0" y="257810"/>
                  </a:lnTo>
                  <a:lnTo>
                    <a:pt x="1369561" y="257810"/>
                  </a:lnTo>
                  <a:lnTo>
                    <a:pt x="1210811" y="364490"/>
                  </a:lnTo>
                  <a:cubicBezTo>
                    <a:pt x="1193031" y="375920"/>
                    <a:pt x="1189221" y="400050"/>
                    <a:pt x="1200651" y="417830"/>
                  </a:cubicBezTo>
                  <a:cubicBezTo>
                    <a:pt x="1208271" y="429260"/>
                    <a:pt x="1219701" y="434340"/>
                    <a:pt x="1232401" y="434340"/>
                  </a:cubicBezTo>
                  <a:cubicBezTo>
                    <a:pt x="1240021" y="434340"/>
                    <a:pt x="1247641" y="431800"/>
                    <a:pt x="1253991" y="427990"/>
                  </a:cubicBezTo>
                  <a:lnTo>
                    <a:pt x="1516881" y="251460"/>
                  </a:lnTo>
                  <a:cubicBezTo>
                    <a:pt x="1527041" y="243840"/>
                    <a:pt x="1533391" y="232410"/>
                    <a:pt x="1533391" y="219710"/>
                  </a:cubicBezTo>
                  <a:cubicBezTo>
                    <a:pt x="1533391" y="207010"/>
                    <a:pt x="1527041" y="195580"/>
                    <a:pt x="1515611" y="187960"/>
                  </a:cubicBezTo>
                  <a:close/>
                </a:path>
              </a:pathLst>
            </a:custGeom>
            <a:solidFill>
              <a:srgbClr val="000000"/>
            </a:solidFill>
          </p:spPr>
          <p:txBody>
            <a:bodyPr/>
            <a:lstStyle/>
            <a:p>
              <a:endParaRPr lang="en-GB" sz="1200"/>
            </a:p>
          </p:txBody>
        </p:sp>
      </p:grpSp>
      <p:sp>
        <p:nvSpPr>
          <p:cNvPr id="4" name="Freeform 4"/>
          <p:cNvSpPr/>
          <p:nvPr/>
        </p:nvSpPr>
        <p:spPr>
          <a:xfrm>
            <a:off x="8704" y="800896"/>
            <a:ext cx="4406173" cy="5256208"/>
          </a:xfrm>
          <a:custGeom>
            <a:avLst/>
            <a:gdLst/>
            <a:ahLst/>
            <a:cxnLst/>
            <a:rect l="l" t="t" r="r" b="b"/>
            <a:pathLst>
              <a:path w="6609260" h="7884312">
                <a:moveTo>
                  <a:pt x="0" y="0"/>
                </a:moveTo>
                <a:lnTo>
                  <a:pt x="6609260" y="0"/>
                </a:lnTo>
                <a:lnTo>
                  <a:pt x="6609260" y="7884312"/>
                </a:lnTo>
                <a:lnTo>
                  <a:pt x="0" y="7884312"/>
                </a:lnTo>
                <a:lnTo>
                  <a:pt x="0" y="0"/>
                </a:lnTo>
                <a:close/>
              </a:path>
            </a:pathLst>
          </a:custGeom>
          <a:blipFill>
            <a:blip r:embed="rId3"/>
            <a:stretch>
              <a:fillRect t="-12155" b="-17558"/>
            </a:stretch>
          </a:blipFill>
          <a:effectLst>
            <a:softEdge rad="127000"/>
          </a:effectLst>
        </p:spPr>
        <p:txBody>
          <a:bodyPr/>
          <a:lstStyle/>
          <a:p>
            <a:endParaRPr lang="en-GB" sz="1200"/>
          </a:p>
        </p:txBody>
      </p:sp>
      <p:sp>
        <p:nvSpPr>
          <p:cNvPr id="5" name="TextBox 5"/>
          <p:cNvSpPr txBox="1"/>
          <p:nvPr/>
        </p:nvSpPr>
        <p:spPr>
          <a:xfrm>
            <a:off x="1900923" y="1805998"/>
            <a:ext cx="2324528" cy="1538883"/>
          </a:xfrm>
          <a:prstGeom prst="rect">
            <a:avLst/>
          </a:prstGeom>
        </p:spPr>
        <p:txBody>
          <a:bodyPr lIns="0" tIns="0" rIns="0" bIns="0" rtlCol="0" anchor="t">
            <a:spAutoFit/>
          </a:bodyPr>
          <a:lstStyle/>
          <a:p>
            <a:pPr algn="r">
              <a:lnSpc>
                <a:spcPts val="4000"/>
              </a:lnSpc>
            </a:pPr>
            <a:r>
              <a:rPr lang="en-US" sz="3334" b="1" dirty="0">
                <a:solidFill>
                  <a:srgbClr val="000000"/>
                </a:solidFill>
                <a:latin typeface="Arial" panose="020B0604020202020204" pitchFamily="34" charset="0"/>
                <a:ea typeface="Arimo Bold"/>
                <a:cs typeface="Arial" panose="020B0604020202020204" pitchFamily="34" charset="0"/>
                <a:sym typeface="Arimo Bold"/>
              </a:rPr>
              <a:t>Aims for this session</a:t>
            </a:r>
          </a:p>
        </p:txBody>
      </p:sp>
      <p:grpSp>
        <p:nvGrpSpPr>
          <p:cNvPr id="6" name="Group 6"/>
          <p:cNvGrpSpPr/>
          <p:nvPr/>
        </p:nvGrpSpPr>
        <p:grpSpPr>
          <a:xfrm>
            <a:off x="1282574" y="3744489"/>
            <a:ext cx="9128355" cy="677429"/>
            <a:chOff x="0" y="-344341"/>
            <a:chExt cx="18256704" cy="1354858"/>
          </a:xfrm>
        </p:grpSpPr>
        <p:sp>
          <p:nvSpPr>
            <p:cNvPr id="7" name="TextBox 7"/>
            <p:cNvSpPr txBox="1"/>
            <p:nvPr/>
          </p:nvSpPr>
          <p:spPr>
            <a:xfrm>
              <a:off x="12399578" y="-344341"/>
              <a:ext cx="5857126" cy="650178"/>
            </a:xfrm>
            <a:prstGeom prst="rect">
              <a:avLst/>
            </a:prstGeom>
          </p:spPr>
          <p:txBody>
            <a:bodyPr wrap="square" lIns="0" tIns="0" rIns="0" bIns="0" rtlCol="0" anchor="t">
              <a:spAutoFit/>
            </a:bodyPr>
            <a:lstStyle/>
            <a:p>
              <a:pPr>
                <a:lnSpc>
                  <a:spcPts val="2706"/>
                </a:lnSpc>
              </a:pPr>
              <a:endParaRPr lang="en-US" sz="1933" b="1" dirty="0">
                <a:solidFill>
                  <a:srgbClr val="000000"/>
                </a:solidFill>
                <a:latin typeface="Arimo Bold"/>
                <a:ea typeface="Arimo Bold"/>
                <a:cs typeface="Arimo Bold"/>
                <a:sym typeface="Arimo Bold"/>
              </a:endParaRPr>
            </a:p>
          </p:txBody>
        </p:sp>
        <p:sp>
          <p:nvSpPr>
            <p:cNvPr id="8" name="TextBox 8"/>
            <p:cNvSpPr txBox="1"/>
            <p:nvPr/>
          </p:nvSpPr>
          <p:spPr>
            <a:xfrm>
              <a:off x="0" y="-142875"/>
              <a:ext cx="1404272" cy="1153392"/>
            </a:xfrm>
            <a:prstGeom prst="rect">
              <a:avLst/>
            </a:prstGeom>
          </p:spPr>
          <p:txBody>
            <a:bodyPr lIns="0" tIns="0" rIns="0" bIns="0" rtlCol="0" anchor="t">
              <a:spAutoFit/>
            </a:bodyPr>
            <a:lstStyle/>
            <a:p>
              <a:pPr>
                <a:lnSpc>
                  <a:spcPts val="5600"/>
                </a:lnSpc>
                <a:spcBef>
                  <a:spcPct val="0"/>
                </a:spcBef>
              </a:pPr>
              <a:endParaRPr sz="1200"/>
            </a:p>
          </p:txBody>
        </p:sp>
      </p:grpSp>
      <p:sp>
        <p:nvSpPr>
          <p:cNvPr id="9" name="TextBox 9"/>
          <p:cNvSpPr txBox="1"/>
          <p:nvPr/>
        </p:nvSpPr>
        <p:spPr>
          <a:xfrm>
            <a:off x="7482365" y="4171709"/>
            <a:ext cx="3390293" cy="1363835"/>
          </a:xfrm>
          <a:prstGeom prst="rect">
            <a:avLst/>
          </a:prstGeom>
        </p:spPr>
        <p:txBody>
          <a:bodyPr wrap="square" lIns="0" tIns="0" rIns="0" bIns="0" rtlCol="0" anchor="t">
            <a:spAutoFit/>
          </a:bodyPr>
          <a:lstStyle/>
          <a:p>
            <a:pPr marL="417427" lvl="1" indent="-208713">
              <a:lnSpc>
                <a:spcPts val="2706"/>
              </a:lnSpc>
              <a:buFont typeface="Arial"/>
              <a:buChar char="•"/>
            </a:pPr>
            <a:r>
              <a:rPr lang="en-US" sz="1933" b="1" dirty="0">
                <a:solidFill>
                  <a:srgbClr val="000000"/>
                </a:solidFill>
                <a:latin typeface="Arial" panose="020B0604020202020204" pitchFamily="34" charset="0"/>
                <a:ea typeface="Arimo Bold"/>
                <a:cs typeface="Arial" panose="020B0604020202020204" pitchFamily="34" charset="0"/>
                <a:sym typeface="Arimo Bold"/>
              </a:rPr>
              <a:t>To review how to structure your reflective essays/report/diary/blog</a:t>
            </a:r>
          </a:p>
          <a:p>
            <a:pPr>
              <a:lnSpc>
                <a:spcPts val="2706"/>
              </a:lnSpc>
            </a:pPr>
            <a:endParaRPr lang="en-US" sz="1933" b="1" dirty="0">
              <a:solidFill>
                <a:srgbClr val="000000"/>
              </a:solidFill>
              <a:latin typeface="Arimo Bold"/>
              <a:ea typeface="Arimo Bold"/>
              <a:cs typeface="Arimo Bold"/>
              <a:sym typeface="Arimo Bold"/>
            </a:endParaRPr>
          </a:p>
        </p:txBody>
      </p:sp>
      <p:sp>
        <p:nvSpPr>
          <p:cNvPr id="10" name="TextBox 10"/>
          <p:cNvSpPr txBox="1"/>
          <p:nvPr/>
        </p:nvSpPr>
        <p:spPr>
          <a:xfrm>
            <a:off x="7418711" y="2115377"/>
            <a:ext cx="3591135" cy="2056332"/>
          </a:xfrm>
          <a:prstGeom prst="rect">
            <a:avLst/>
          </a:prstGeom>
        </p:spPr>
        <p:txBody>
          <a:bodyPr lIns="0" tIns="0" rIns="0" bIns="0" rtlCol="0" anchor="t">
            <a:spAutoFit/>
          </a:bodyPr>
          <a:lstStyle/>
          <a:p>
            <a:pPr marL="417427" lvl="1" indent="-208713">
              <a:lnSpc>
                <a:spcPts val="2706"/>
              </a:lnSpc>
              <a:buFont typeface="Arial"/>
              <a:buChar char="•"/>
            </a:pPr>
            <a:r>
              <a:rPr lang="en-US" sz="1933" b="1" dirty="0">
                <a:solidFill>
                  <a:srgbClr val="000000"/>
                </a:solidFill>
                <a:latin typeface="Arial" panose="020B0604020202020204" pitchFamily="34" charset="0"/>
                <a:ea typeface="Arimo Bold"/>
                <a:cs typeface="Arial" panose="020B0604020202020204" pitchFamily="34" charset="0"/>
                <a:sym typeface="Arimo Bold"/>
              </a:rPr>
              <a:t>To discover useful tools and reflective models to writing reflectively for Your Macro UX and your Collaborative unit</a:t>
            </a:r>
          </a:p>
          <a:p>
            <a:pPr>
              <a:lnSpc>
                <a:spcPts val="2706"/>
              </a:lnSpc>
            </a:pPr>
            <a:endParaRPr lang="en-US" sz="1933" b="1" dirty="0">
              <a:solidFill>
                <a:srgbClr val="000000"/>
              </a:solidFill>
              <a:latin typeface="Arimo Bold"/>
              <a:ea typeface="Arimo Bold"/>
              <a:cs typeface="Arimo Bold"/>
              <a:sym typeface="Arimo Bold"/>
            </a:endParaRPr>
          </a:p>
        </p:txBody>
      </p:sp>
      <p:grpSp>
        <p:nvGrpSpPr>
          <p:cNvPr id="11" name="Group 11"/>
          <p:cNvGrpSpPr/>
          <p:nvPr/>
        </p:nvGrpSpPr>
        <p:grpSpPr>
          <a:xfrm>
            <a:off x="860088" y="270349"/>
            <a:ext cx="9704843" cy="1405103"/>
            <a:chOff x="0" y="-142875"/>
            <a:chExt cx="17802806" cy="2810206"/>
          </a:xfrm>
        </p:grpSpPr>
        <p:sp>
          <p:nvSpPr>
            <p:cNvPr id="12" name="TextBox 12"/>
            <p:cNvSpPr txBox="1"/>
            <p:nvPr/>
          </p:nvSpPr>
          <p:spPr>
            <a:xfrm>
              <a:off x="12016226" y="1342609"/>
              <a:ext cx="5786580" cy="1324722"/>
            </a:xfrm>
            <a:prstGeom prst="rect">
              <a:avLst/>
            </a:prstGeom>
          </p:spPr>
          <p:txBody>
            <a:bodyPr wrap="square" lIns="0" tIns="0" rIns="0" bIns="0" rtlCol="0" anchor="t">
              <a:spAutoFit/>
            </a:bodyPr>
            <a:lstStyle/>
            <a:p>
              <a:pPr marL="417426" lvl="1" indent="-208713">
                <a:lnSpc>
                  <a:spcPts val="2706"/>
                </a:lnSpc>
                <a:buFont typeface="Arial"/>
                <a:buChar char="•"/>
              </a:pPr>
              <a:r>
                <a:rPr lang="en-US" sz="1933" b="1" dirty="0">
                  <a:solidFill>
                    <a:srgbClr val="000000"/>
                  </a:solidFill>
                  <a:latin typeface="Arial" panose="020B0604020202020204" pitchFamily="34" charset="0"/>
                  <a:ea typeface="Arimo Bold"/>
                  <a:cs typeface="Arial" panose="020B0604020202020204" pitchFamily="34" charset="0"/>
                  <a:sym typeface="Arimo Bold"/>
                </a:rPr>
                <a:t>To understand what is reflective writing?</a:t>
              </a:r>
            </a:p>
          </p:txBody>
        </p:sp>
        <p:sp>
          <p:nvSpPr>
            <p:cNvPr id="13" name="TextBox 13"/>
            <p:cNvSpPr txBox="1"/>
            <p:nvPr/>
          </p:nvSpPr>
          <p:spPr>
            <a:xfrm>
              <a:off x="0" y="-142875"/>
              <a:ext cx="1962970" cy="1153392"/>
            </a:xfrm>
            <a:prstGeom prst="rect">
              <a:avLst/>
            </a:prstGeom>
          </p:spPr>
          <p:txBody>
            <a:bodyPr lIns="0" tIns="0" rIns="0" bIns="0" rtlCol="0" anchor="t">
              <a:spAutoFit/>
            </a:bodyPr>
            <a:lstStyle/>
            <a:p>
              <a:pPr>
                <a:lnSpc>
                  <a:spcPts val="5600"/>
                </a:lnSpc>
                <a:spcBef>
                  <a:spcPct val="0"/>
                </a:spcBef>
              </a:pPr>
              <a:endParaRPr sz="120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586AFA-899B-FCBD-24FC-15906115FAAB}"/>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98031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4E5F2A-7D6D-41A1-E587-6B568486F359}"/>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157814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CC578-C63F-7FD1-7C4D-80FC9AECA8A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11A9D55-7083-9DB3-92A5-54973D069F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8201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B47601-E581-0306-46D2-31BD8D7B81C7}"/>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64397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C62D46-1CE6-8EC6-9E11-24FDC660EC40}"/>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90863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0E341A-252C-C4F4-B274-26D06CBA760B}"/>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03404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1CACF40-C558-90D6-074F-0328F99D7856}"/>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4146763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hopscotch on a sidewalk">
            <a:extLst>
              <a:ext uri="{FF2B5EF4-FFF2-40B4-BE49-F238E27FC236}">
                <a16:creationId xmlns:a16="http://schemas.microsoft.com/office/drawing/2014/main" id="{561957D9-6288-D3E6-3C8A-DB9FC87F2032}"/>
              </a:ext>
            </a:extLst>
          </p:cNvPr>
          <p:cNvPicPr>
            <a:picLocks noChangeAspect="1"/>
          </p:cNvPicPr>
          <p:nvPr/>
        </p:nvPicPr>
        <p:blipFill>
          <a:blip r:embed="rId3"/>
          <a:srcRect l="3659" r="2223"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7DFEAA-5E5E-C06F-1859-71DD13E85FBF}"/>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t>10 minute break</a:t>
            </a:r>
          </a:p>
        </p:txBody>
      </p:sp>
    </p:spTree>
    <p:extLst>
      <p:ext uri="{BB962C8B-B14F-4D97-AF65-F5344CB8AC3E}">
        <p14:creationId xmlns:p14="http://schemas.microsoft.com/office/powerpoint/2010/main" val="193331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457E4-D1A4-CEBC-0250-687E336DBEC2}"/>
              </a:ext>
            </a:extLst>
          </p:cNvPr>
          <p:cNvSpPr>
            <a:spLocks noGrp="1"/>
          </p:cNvSpPr>
          <p:nvPr>
            <p:ph type="title"/>
          </p:nvPr>
        </p:nvSpPr>
        <p:spPr>
          <a:xfrm>
            <a:off x="462115" y="365125"/>
            <a:ext cx="11234961" cy="1325563"/>
          </a:xfrm>
        </p:spPr>
        <p:txBody>
          <a:bodyPr>
            <a:normAutofit fontScale="90000"/>
          </a:bodyPr>
          <a:lstStyle/>
          <a:p>
            <a:r>
              <a:rPr lang="en-GB" dirty="0">
                <a:latin typeface="Arial" panose="020B0604020202020204" pitchFamily="34" charset="0"/>
                <a:cs typeface="Arial" panose="020B0604020202020204" pitchFamily="34" charset="0"/>
              </a:rPr>
              <a:t>Words relating to your course aims and learning outcomes, they are all related to </a:t>
            </a:r>
            <a:r>
              <a:rPr lang="en-GB" dirty="0">
                <a:solidFill>
                  <a:srgbClr val="00B0F0"/>
                </a:solidFill>
                <a:latin typeface="Arial" panose="020B0604020202020204" pitchFamily="34" charset="0"/>
                <a:cs typeface="Arial" panose="020B0604020202020204" pitchFamily="34" charset="0"/>
              </a:rPr>
              <a:t>reflection</a:t>
            </a:r>
            <a:r>
              <a:rPr lang="en-GB"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3D502989-FEBC-8C9C-DB7A-2D77FDE564A0}"/>
              </a:ext>
            </a:extLst>
          </p:cNvPr>
          <p:cNvSpPr>
            <a:spLocks noGrp="1"/>
          </p:cNvSpPr>
          <p:nvPr>
            <p:ph idx="1"/>
          </p:nvPr>
        </p:nvSpPr>
        <p:spPr>
          <a:xfrm>
            <a:off x="650158" y="2506662"/>
            <a:ext cx="10515600" cy="4351338"/>
          </a:xfrm>
        </p:spPr>
        <p:txBody>
          <a:bodyPr/>
          <a:lstStyle/>
          <a:p>
            <a:r>
              <a:rPr lang="en-GB" dirty="0"/>
              <a:t>Critiquing </a:t>
            </a:r>
          </a:p>
          <a:p>
            <a:r>
              <a:rPr lang="en-GB" dirty="0"/>
              <a:t>Evaluation</a:t>
            </a:r>
          </a:p>
          <a:p>
            <a:r>
              <a:rPr lang="en-GB" dirty="0"/>
              <a:t>Analytical</a:t>
            </a:r>
          </a:p>
          <a:p>
            <a:r>
              <a:rPr lang="en-GB" dirty="0"/>
              <a:t>Creative problem solving</a:t>
            </a:r>
          </a:p>
          <a:p>
            <a:pPr marL="0" indent="0">
              <a:buNone/>
            </a:pP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6456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58794F-471A-061C-5362-73C5AC68473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8246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2E94C-1343-AC4E-BCDC-1F0CF159CC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85115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A20B118-B2A4-8103-6A52-7FFD2FD133B1}"/>
              </a:ext>
            </a:extLst>
          </p:cNvPr>
          <p:cNvPicPr>
            <a:picLocks noGrp="1" noChangeAspect="1"/>
          </p:cNvPicPr>
          <p:nvPr>
            <p:ph idx="1"/>
          </p:nvPr>
        </p:nvPicPr>
        <p:blipFill rotWithShape="1">
          <a:blip r:embed="rId2">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928866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EBBFF56-4F96-E564-38D8-A24100B494EC}"/>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320984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FEDA15-A273-C9B5-33EF-9B394203D09F}"/>
              </a:ext>
            </a:extLst>
          </p:cNvPr>
          <p:cNvSpPr>
            <a:spLocks noGrp="1"/>
          </p:cNvSpPr>
          <p:nvPr>
            <p:ph idx="1"/>
          </p:nvPr>
        </p:nvSpPr>
        <p:spPr>
          <a:xfrm>
            <a:off x="3360019" y="882350"/>
            <a:ext cx="10515600" cy="4351338"/>
          </a:xfrm>
        </p:spPr>
        <p:txBody>
          <a:bodyPr/>
          <a:lstStyle/>
          <a:p>
            <a:r>
              <a:rPr lang="en-US" sz="2800" b="1" kern="1200" dirty="0">
                <a:solidFill>
                  <a:schemeClr val="bg1"/>
                </a:solidFill>
                <a:latin typeface="Arial" panose="020B0604020202020204" pitchFamily="34" charset="0"/>
                <a:ea typeface="+mj-ea"/>
                <a:cs typeface="Arial" panose="020B0604020202020204" pitchFamily="34" charset="0"/>
              </a:rPr>
              <a:t>What should I write about?</a:t>
            </a:r>
          </a:p>
          <a:p>
            <a:endParaRPr lang="en-GB" dirty="0"/>
          </a:p>
        </p:txBody>
      </p:sp>
      <p:sp>
        <p:nvSpPr>
          <p:cNvPr id="5" name="TextBox 4">
            <a:extLst>
              <a:ext uri="{FF2B5EF4-FFF2-40B4-BE49-F238E27FC236}">
                <a16:creationId xmlns:a16="http://schemas.microsoft.com/office/drawing/2014/main" id="{6F334839-DD6A-FF2A-A471-792FD1D32DB5}"/>
              </a:ext>
            </a:extLst>
          </p:cNvPr>
          <p:cNvSpPr txBox="1"/>
          <p:nvPr/>
        </p:nvSpPr>
        <p:spPr>
          <a:xfrm>
            <a:off x="3047215" y="1818094"/>
            <a:ext cx="6094428" cy="3226524"/>
          </a:xfrm>
          <a:prstGeom prst="rect">
            <a:avLst/>
          </a:prstGeom>
          <a:noFill/>
        </p:spPr>
        <p:txBody>
          <a:bodyPr wrap="square">
            <a:spAutoFit/>
          </a:bodyPr>
          <a:lstStyle/>
          <a:p>
            <a:pPr marL="285750" indent="-228600">
              <a:lnSpc>
                <a:spcPct val="90000"/>
              </a:lnSpc>
              <a:spcAft>
                <a:spcPts val="1000"/>
              </a:spcAft>
              <a:buFont typeface="Arial" panose="020B0604020202020204" pitchFamily="34" charset="0"/>
              <a:buChar char="•"/>
            </a:pPr>
            <a:r>
              <a:rPr lang="en-US" sz="1800" b="1" dirty="0">
                <a:solidFill>
                  <a:schemeClr val="accent5">
                    <a:lumMod val="60000"/>
                    <a:lumOff val="40000"/>
                  </a:schemeClr>
                </a:solidFill>
                <a:latin typeface="Arial" panose="020B0604020202020204" pitchFamily="34" charset="0"/>
                <a:cs typeface="Arial" panose="020B0604020202020204" pitchFamily="34" charset="0"/>
              </a:rPr>
              <a:t>Research</a:t>
            </a:r>
            <a:r>
              <a:rPr lang="en-US" sz="1800" b="1" dirty="0">
                <a:solidFill>
                  <a:schemeClr val="bg1"/>
                </a:solidFill>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 who inspires and influences your work? and why?</a:t>
            </a:r>
          </a:p>
          <a:p>
            <a:pPr marL="285750" indent="-228600">
              <a:lnSpc>
                <a:spcPct val="90000"/>
              </a:lnSpc>
              <a:spcAft>
                <a:spcPts val="1000"/>
              </a:spcAft>
              <a:buFont typeface="Arial" panose="020B0604020202020204" pitchFamily="34" charset="0"/>
              <a:buChar char="•"/>
            </a:pPr>
            <a:r>
              <a:rPr lang="en-US" sz="1800" b="1" dirty="0">
                <a:solidFill>
                  <a:schemeClr val="accent5">
                    <a:lumMod val="60000"/>
                    <a:lumOff val="40000"/>
                  </a:schemeClr>
                </a:solidFill>
                <a:latin typeface="Arial" panose="020B0604020202020204" pitchFamily="34" charset="0"/>
                <a:cs typeface="Arial" panose="020B0604020202020204" pitchFamily="34" charset="0"/>
              </a:rPr>
              <a:t>Idea development </a:t>
            </a:r>
            <a:r>
              <a:rPr lang="en-US" sz="1800" dirty="0">
                <a:solidFill>
                  <a:schemeClr val="bg1"/>
                </a:solidFill>
                <a:latin typeface="Arial" panose="020B0604020202020204" pitchFamily="34" charset="0"/>
                <a:cs typeface="Arial" panose="020B0604020202020204" pitchFamily="34" charset="0"/>
              </a:rPr>
              <a:t>– how are your ideas and concepts developing?</a:t>
            </a:r>
          </a:p>
          <a:p>
            <a:pPr marL="285750" indent="-228600">
              <a:lnSpc>
                <a:spcPct val="90000"/>
              </a:lnSpc>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What</a:t>
            </a:r>
            <a:r>
              <a:rPr lang="en-US" sz="1800" b="1" dirty="0">
                <a:solidFill>
                  <a:schemeClr val="bg1"/>
                </a:solidFill>
                <a:latin typeface="Arial" panose="020B0604020202020204" pitchFamily="34" charset="0"/>
                <a:cs typeface="Arial" panose="020B0604020202020204" pitchFamily="34" charset="0"/>
              </a:rPr>
              <a:t> materials</a:t>
            </a:r>
            <a:r>
              <a:rPr lang="en-US" sz="1800" dirty="0">
                <a:solidFill>
                  <a:schemeClr val="bg1"/>
                </a:solidFill>
                <a:latin typeface="Arial" panose="020B0604020202020204" pitchFamily="34" charset="0"/>
                <a:cs typeface="Arial" panose="020B0604020202020204" pitchFamily="34" charset="0"/>
              </a:rPr>
              <a:t> and</a:t>
            </a:r>
            <a:r>
              <a:rPr lang="en-US" sz="1800" dirty="0">
                <a:solidFill>
                  <a:schemeClr val="accent5">
                    <a:lumMod val="60000"/>
                    <a:lumOff val="40000"/>
                  </a:schemeClr>
                </a:solidFill>
                <a:latin typeface="Arial" panose="020B0604020202020204" pitchFamily="34" charset="0"/>
                <a:cs typeface="Arial" panose="020B0604020202020204" pitchFamily="34" charset="0"/>
              </a:rPr>
              <a:t> </a:t>
            </a:r>
            <a:r>
              <a:rPr lang="en-US" sz="1800" b="1" dirty="0">
                <a:solidFill>
                  <a:schemeClr val="accent5">
                    <a:lumMod val="60000"/>
                    <a:lumOff val="40000"/>
                  </a:schemeClr>
                </a:solidFill>
                <a:latin typeface="Arial" panose="020B0604020202020204" pitchFamily="34" charset="0"/>
                <a:cs typeface="Arial" panose="020B0604020202020204" pitchFamily="34" charset="0"/>
              </a:rPr>
              <a:t>processes </a:t>
            </a:r>
            <a:r>
              <a:rPr lang="en-US" sz="1800" dirty="0">
                <a:solidFill>
                  <a:schemeClr val="bg1"/>
                </a:solidFill>
                <a:latin typeface="Arial" panose="020B0604020202020204" pitchFamily="34" charset="0"/>
                <a:cs typeface="Arial" panose="020B0604020202020204" pitchFamily="34" charset="0"/>
              </a:rPr>
              <a:t>you are exploring?</a:t>
            </a:r>
          </a:p>
          <a:p>
            <a:pPr marL="285750" indent="-228600">
              <a:lnSpc>
                <a:spcPct val="90000"/>
              </a:lnSpc>
              <a:spcAft>
                <a:spcPts val="1000"/>
              </a:spcAft>
              <a:buFont typeface="Arial" panose="020B0604020202020204" pitchFamily="34" charset="0"/>
              <a:buChar char="•"/>
            </a:pPr>
            <a:r>
              <a:rPr lang="en-US" sz="1800" b="1" dirty="0">
                <a:solidFill>
                  <a:schemeClr val="accent5">
                    <a:lumMod val="60000"/>
                    <a:lumOff val="40000"/>
                  </a:schemeClr>
                </a:solidFill>
                <a:latin typeface="Arial" panose="020B0604020202020204" pitchFamily="34" charset="0"/>
                <a:cs typeface="Arial" panose="020B0604020202020204" pitchFamily="34" charset="0"/>
              </a:rPr>
              <a:t>Feedback</a:t>
            </a:r>
            <a:r>
              <a:rPr lang="en-US" sz="1800" b="1" dirty="0">
                <a:solidFill>
                  <a:schemeClr val="bg1"/>
                </a:solidFill>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from tutors and peers in group crits, presentations, tutorials and collaborative work .</a:t>
            </a:r>
          </a:p>
          <a:p>
            <a:pPr indent="-228600">
              <a:lnSpc>
                <a:spcPct val="90000"/>
              </a:lnSpc>
              <a:spcAft>
                <a:spcPts val="1000"/>
              </a:spcAft>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indent="-228600">
              <a:lnSpc>
                <a:spcPct val="90000"/>
              </a:lnSpc>
              <a:spcAft>
                <a:spcPts val="1000"/>
              </a:spcAft>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You should reflect on and write about all aspects of your work and study!</a:t>
            </a:r>
          </a:p>
        </p:txBody>
      </p:sp>
    </p:spTree>
    <p:extLst>
      <p:ext uri="{BB962C8B-B14F-4D97-AF65-F5344CB8AC3E}">
        <p14:creationId xmlns:p14="http://schemas.microsoft.com/office/powerpoint/2010/main" val="301537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CDC9D5-0BD2-B325-9FC4-09ECD6A09A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310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5FCFA3-89C9-A4AA-7E71-5121322120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887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B6CA61-31EB-5EEF-BD2C-600AA5EB521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5688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9AE8-799B-EE74-2604-EEFAC53700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0157A21-3D44-C882-2B71-BFC7EEE24A14}"/>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E0360CC1-21A7-56AD-27E3-A128190781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2411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terials on table">
            <a:extLst>
              <a:ext uri="{FF2B5EF4-FFF2-40B4-BE49-F238E27FC236}">
                <a16:creationId xmlns:a16="http://schemas.microsoft.com/office/drawing/2014/main" id="{D1D24D53-233A-379C-F927-079DAAB6BD85}"/>
              </a:ext>
            </a:extLst>
          </p:cNvPr>
          <p:cNvPicPr>
            <a:picLocks noChangeAspect="1"/>
          </p:cNvPicPr>
          <p:nvPr/>
        </p:nvPicPr>
        <p:blipFill>
          <a:blip r:embed="rId3"/>
          <a:srcRect r="5882"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3E2AF3-6F1A-C21B-BB45-07C1BB6D4B08}"/>
              </a:ext>
            </a:extLst>
          </p:cNvPr>
          <p:cNvSpPr>
            <a:spLocks noGrp="1"/>
          </p:cNvSpPr>
          <p:nvPr>
            <p:ph type="title"/>
          </p:nvPr>
        </p:nvSpPr>
        <p:spPr>
          <a:xfrm>
            <a:off x="6794092" y="394622"/>
            <a:ext cx="5149644" cy="1899912"/>
          </a:xfrm>
        </p:spPr>
        <p:txBody>
          <a:bodyPr>
            <a:normAutofit/>
          </a:bodyPr>
          <a:lstStyle/>
          <a:p>
            <a:r>
              <a:rPr lang="en-GB" sz="4000" dirty="0">
                <a:latin typeface="Arial" panose="020B0604020202020204" pitchFamily="34" charset="0"/>
                <a:cs typeface="Arial" panose="020B0604020202020204" pitchFamily="34" charset="0"/>
              </a:rPr>
              <a:t>Any Challenges with Reflective Writing?</a:t>
            </a:r>
          </a:p>
        </p:txBody>
      </p:sp>
      <p:sp>
        <p:nvSpPr>
          <p:cNvPr id="3" name="Content Placeholder 2">
            <a:extLst>
              <a:ext uri="{FF2B5EF4-FFF2-40B4-BE49-F238E27FC236}">
                <a16:creationId xmlns:a16="http://schemas.microsoft.com/office/drawing/2014/main" id="{CDC3A0CA-CD36-63AC-F87D-0AB815A45090}"/>
              </a:ext>
            </a:extLst>
          </p:cNvPr>
          <p:cNvSpPr>
            <a:spLocks noGrp="1"/>
          </p:cNvSpPr>
          <p:nvPr>
            <p:ph idx="1"/>
          </p:nvPr>
        </p:nvSpPr>
        <p:spPr>
          <a:xfrm>
            <a:off x="7531610" y="2434201"/>
            <a:ext cx="3822189" cy="3742762"/>
          </a:xfrm>
        </p:spPr>
        <p:txBody>
          <a:bodyPr>
            <a:normAutofit/>
          </a:bodyPr>
          <a:lstStyle/>
          <a:p>
            <a:r>
              <a:rPr lang="en-GB" sz="2400" dirty="0">
                <a:latin typeface="Arial" panose="020B0604020202020204" pitchFamily="34" charset="0"/>
                <a:cs typeface="Arial" panose="020B0604020202020204" pitchFamily="34" charset="0"/>
              </a:rPr>
              <a:t>Write on the Post it notes given and leave on your table.</a:t>
            </a:r>
          </a:p>
          <a:p>
            <a:r>
              <a:rPr lang="en-GB" sz="2400" dirty="0">
                <a:latin typeface="Arial" panose="020B0604020202020204" pitchFamily="34" charset="0"/>
                <a:cs typeface="Arial" panose="020B0604020202020204" pitchFamily="34" charset="0"/>
              </a:rPr>
              <a:t>Then swop tables and the new group will offer some useful solutions, and we will share one idea from each table.</a:t>
            </a:r>
          </a:p>
        </p:txBody>
      </p:sp>
    </p:spTree>
    <p:extLst>
      <p:ext uri="{BB962C8B-B14F-4D97-AF65-F5344CB8AC3E}">
        <p14:creationId xmlns:p14="http://schemas.microsoft.com/office/powerpoint/2010/main" val="1895870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2824B1-F612-58F7-DC9B-83704614A540}"/>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1107280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33205D-1D3B-E8C8-FEED-090E7C48D311}"/>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FFFFFF"/>
                </a:solidFill>
                <a:latin typeface="+mj-lt"/>
                <a:ea typeface="+mj-ea"/>
                <a:cs typeface="+mj-cs"/>
              </a:rPr>
              <a:t>Consider</a:t>
            </a:r>
          </a:p>
        </p:txBody>
      </p:sp>
      <p:pic>
        <p:nvPicPr>
          <p:cNvPr id="7" name="Content Placeholder 6">
            <a:extLst>
              <a:ext uri="{FF2B5EF4-FFF2-40B4-BE49-F238E27FC236}">
                <a16:creationId xmlns:a16="http://schemas.microsoft.com/office/drawing/2014/main" id="{7DDF733E-9092-C1D7-5DC8-866576C36B40}"/>
              </a:ext>
            </a:extLst>
          </p:cNvPr>
          <p:cNvPicPr>
            <a:picLocks noGrp="1" noChangeAspect="1"/>
          </p:cNvPicPr>
          <p:nvPr>
            <p:ph idx="1"/>
          </p:nvPr>
        </p:nvPicPr>
        <p:blipFill rotWithShape="1">
          <a:blip r:embed="rId3"/>
          <a:stretch/>
        </p:blipFill>
        <p:spPr>
          <a:xfrm>
            <a:off x="4777316" y="1520764"/>
            <a:ext cx="6780700" cy="3814143"/>
          </a:xfrm>
          <a:prstGeom prst="rect">
            <a:avLst/>
          </a:prstGeom>
        </p:spPr>
      </p:pic>
    </p:spTree>
    <p:extLst>
      <p:ext uri="{BB962C8B-B14F-4D97-AF65-F5344CB8AC3E}">
        <p14:creationId xmlns:p14="http://schemas.microsoft.com/office/powerpoint/2010/main" val="122269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qr code with a paper crane&#10;&#10;Description automatically generated">
            <a:extLst>
              <a:ext uri="{FF2B5EF4-FFF2-40B4-BE49-F238E27FC236}">
                <a16:creationId xmlns:a16="http://schemas.microsoft.com/office/drawing/2014/main" id="{193C23B5-FE07-D329-AA23-BCDF27DD8E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pic>
        <p:nvPicPr>
          <p:cNvPr id="7" name="Picture 6">
            <a:extLst>
              <a:ext uri="{FF2B5EF4-FFF2-40B4-BE49-F238E27FC236}">
                <a16:creationId xmlns:a16="http://schemas.microsoft.com/office/drawing/2014/main" id="{44E68FD1-2A47-1183-CB2B-0270B164DACD}"/>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descr="A qr code with a paper crane&#10;&#10;Description automatically generated">
            <a:extLst>
              <a:ext uri="{FF2B5EF4-FFF2-40B4-BE49-F238E27FC236}">
                <a16:creationId xmlns:a16="http://schemas.microsoft.com/office/drawing/2014/main" id="{CA8100D5-2AB0-AB52-9852-BC875E1A9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12" y="3583077"/>
            <a:ext cx="3174440" cy="3174440"/>
          </a:xfrm>
          <a:prstGeom prst="rect">
            <a:avLst/>
          </a:prstGeom>
        </p:spPr>
      </p:pic>
    </p:spTree>
    <p:extLst>
      <p:ext uri="{BB962C8B-B14F-4D97-AF65-F5344CB8AC3E}">
        <p14:creationId xmlns:p14="http://schemas.microsoft.com/office/powerpoint/2010/main" val="1328605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37CF48-0B83-BEA2-F478-7648C6C9C1FE}"/>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3679886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E3B647-6E18-934A-9E8B-7E6592B9914D}"/>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306594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B5DB-17BF-EA41-A6C8-B4326139756C}"/>
              </a:ext>
            </a:extLst>
          </p:cNvPr>
          <p:cNvSpPr/>
          <p:nvPr/>
        </p:nvSpPr>
        <p:spPr>
          <a:xfrm>
            <a:off x="728869" y="1151452"/>
            <a:ext cx="4525756" cy="4555093"/>
          </a:xfrm>
          <a:prstGeom prst="rect">
            <a:avLst/>
          </a:prstGeom>
        </p:spPr>
        <p:txBody>
          <a:bodyPr wrap="square">
            <a:spAutoFit/>
          </a:bodyPr>
          <a:lstStyle/>
          <a:p>
            <a:pPr marL="450215" marR="196850" indent="-269875" algn="just">
              <a:spcAft>
                <a:spcPts val="1000"/>
              </a:spcAft>
            </a:pPr>
            <a:r>
              <a:rPr lang="en-GB" sz="2000" b="1" dirty="0">
                <a:latin typeface="Arial" panose="020B0604020202020204" pitchFamily="34" charset="0"/>
                <a:ea typeface="Cambria" panose="02040503050406030204" pitchFamily="18" charset="0"/>
                <a:cs typeface="Times New Roman" panose="02020603050405020304" pitchFamily="18" charset="0"/>
              </a:rPr>
              <a:t>Some common problems to</a:t>
            </a:r>
          </a:p>
          <a:p>
            <a:pPr marL="450215" marR="196850" indent="-269875" algn="just">
              <a:spcAft>
                <a:spcPts val="1000"/>
              </a:spcAft>
            </a:pPr>
            <a:r>
              <a:rPr lang="en-GB" sz="2000" b="1" dirty="0">
                <a:latin typeface="Arial" panose="020B0604020202020204" pitchFamily="34" charset="0"/>
                <a:ea typeface="Cambria" panose="02040503050406030204" pitchFamily="18" charset="0"/>
                <a:cs typeface="Times New Roman" panose="02020603050405020304" pitchFamily="18" charset="0"/>
              </a:rPr>
              <a:t>avoid:</a:t>
            </a:r>
          </a:p>
          <a:p>
            <a:pPr marL="450215" marR="196850" indent="-269875" algn="just">
              <a:spcAft>
                <a:spcPts val="1000"/>
              </a:spcAft>
            </a:pPr>
            <a:endParaRPr lang="en-GB" sz="2000" dirty="0">
              <a:effectLst/>
              <a:latin typeface="Arial" panose="020B0604020202020204" pitchFamily="34" charset="0"/>
              <a:ea typeface="Cambria" panose="02040503050406030204" pitchFamily="18" charset="0"/>
              <a:cs typeface="Times New Roman" panose="02020603050405020304" pitchFamily="18" charset="0"/>
            </a:endParaRPr>
          </a:p>
          <a:p>
            <a:pPr marL="342900" marR="196850" lvl="0" indent="-342900" algn="just">
              <a:spcAft>
                <a:spcPts val="1000"/>
              </a:spcAft>
              <a:buFont typeface="Symbol" pitchFamily="2" charset="2"/>
              <a:buChar char=""/>
            </a:pPr>
            <a:r>
              <a:rPr lang="en-GB" dirty="0">
                <a:latin typeface="Arial" panose="020B0604020202020204" pitchFamily="34" charset="0"/>
                <a:ea typeface="Cambria" panose="02040503050406030204" pitchFamily="18" charset="0"/>
                <a:cs typeface="Times New Roman" panose="02020603050405020304" pitchFamily="18" charset="0"/>
              </a:rPr>
              <a:t>Your writing is </a:t>
            </a:r>
            <a:r>
              <a:rPr lang="en-GB" b="1" dirty="0">
                <a:latin typeface="Arial" panose="020B0604020202020204" pitchFamily="34" charset="0"/>
                <a:ea typeface="Cambria" panose="02040503050406030204" pitchFamily="18" charset="0"/>
                <a:cs typeface="Times New Roman" panose="02020603050405020304" pitchFamily="18" charset="0"/>
              </a:rPr>
              <a:t>too descriptive </a:t>
            </a:r>
            <a:r>
              <a:rPr lang="en-GB" dirty="0">
                <a:latin typeface="Arial" panose="020B0604020202020204" pitchFamily="34" charset="0"/>
                <a:ea typeface="Cambria" panose="02040503050406030204" pitchFamily="18" charset="0"/>
                <a:cs typeface="Times New Roman" panose="02020603050405020304" pitchFamily="18" charset="0"/>
              </a:rPr>
              <a:t>(only telling us what you did), not giving much analysis or evaluation.</a:t>
            </a:r>
            <a:endParaRPr lang="en-GB" sz="1200" dirty="0">
              <a:effectLst/>
              <a:latin typeface="Arial" panose="020B0604020202020204" pitchFamily="34" charset="0"/>
              <a:ea typeface="Cambria" panose="02040503050406030204" pitchFamily="18" charset="0"/>
              <a:cs typeface="Times New Roman" panose="02020603050405020304" pitchFamily="18" charset="0"/>
            </a:endParaRPr>
          </a:p>
          <a:p>
            <a:pPr marL="342900" marR="196850" lvl="0" indent="-342900" algn="just">
              <a:spcAft>
                <a:spcPts val="1000"/>
              </a:spcAft>
              <a:buFont typeface="Symbol" pitchFamily="2" charset="2"/>
              <a:buChar char=""/>
            </a:pPr>
            <a:r>
              <a:rPr lang="en-GB" dirty="0">
                <a:latin typeface="Arial" panose="020B0604020202020204" pitchFamily="34" charset="0"/>
                <a:ea typeface="Cambria" panose="02040503050406030204" pitchFamily="18" charset="0"/>
                <a:cs typeface="Times New Roman" panose="02020603050405020304" pitchFamily="18" charset="0"/>
              </a:rPr>
              <a:t>You have </a:t>
            </a:r>
            <a:r>
              <a:rPr lang="en-GB" b="1" dirty="0">
                <a:latin typeface="Arial" panose="020B0604020202020204" pitchFamily="34" charset="0"/>
                <a:ea typeface="Cambria" panose="02040503050406030204" pitchFamily="18" charset="0"/>
                <a:cs typeface="Times New Roman" panose="02020603050405020304" pitchFamily="18" charset="0"/>
              </a:rPr>
              <a:t>not written it throughout </a:t>
            </a:r>
            <a:r>
              <a:rPr lang="en-GB" dirty="0">
                <a:latin typeface="Arial" panose="020B0604020202020204" pitchFamily="34" charset="0"/>
                <a:ea typeface="Cambria" panose="02040503050406030204" pitchFamily="18" charset="0"/>
                <a:cs typeface="Times New Roman" panose="02020603050405020304" pitchFamily="18" charset="0"/>
              </a:rPr>
              <a:t>your project and forgotten important information. </a:t>
            </a:r>
            <a:endParaRPr lang="en-GB" sz="1200" dirty="0">
              <a:effectLst/>
              <a:latin typeface="Arial" panose="020B0604020202020204" pitchFamily="34" charset="0"/>
              <a:ea typeface="Cambria" panose="02040503050406030204" pitchFamily="18" charset="0"/>
              <a:cs typeface="Times New Roman" panose="02020603050405020304" pitchFamily="18" charset="0"/>
            </a:endParaRPr>
          </a:p>
          <a:p>
            <a:pPr marL="342900" marR="196850" lvl="0" indent="-342900" algn="just">
              <a:spcAft>
                <a:spcPts val="1000"/>
              </a:spcAft>
              <a:buFont typeface="Symbol" pitchFamily="2" charset="2"/>
              <a:buChar char=""/>
            </a:pPr>
            <a:r>
              <a:rPr lang="en-GB" dirty="0">
                <a:latin typeface="Arial" panose="020B0604020202020204" pitchFamily="34" charset="0"/>
                <a:ea typeface="Cambria" panose="02040503050406030204" pitchFamily="18" charset="0"/>
                <a:cs typeface="Times New Roman" panose="02020603050405020304" pitchFamily="18" charset="0"/>
              </a:rPr>
              <a:t>It is too much of a </a:t>
            </a:r>
            <a:r>
              <a:rPr lang="en-GB" b="1" dirty="0">
                <a:latin typeface="Arial" panose="020B0604020202020204" pitchFamily="34" charset="0"/>
                <a:ea typeface="Cambria" panose="02040503050406030204" pitchFamily="18" charset="0"/>
                <a:cs typeface="Times New Roman" panose="02020603050405020304" pitchFamily="18" charset="0"/>
              </a:rPr>
              <a:t>general overview </a:t>
            </a:r>
            <a:r>
              <a:rPr lang="en-GB" dirty="0">
                <a:latin typeface="Arial" panose="020B0604020202020204" pitchFamily="34" charset="0"/>
                <a:ea typeface="Cambria" panose="02040503050406030204" pitchFamily="18" charset="0"/>
                <a:cs typeface="Times New Roman" panose="02020603050405020304" pitchFamily="18" charset="0"/>
              </a:rPr>
              <a:t>and does not highlight critical stages.</a:t>
            </a:r>
            <a:endParaRPr lang="en-GB" sz="1200" dirty="0">
              <a:effectLst/>
              <a:latin typeface="Arial" panose="020B0604020202020204" pitchFamily="34" charset="0"/>
              <a:ea typeface="Cambria" panose="02040503050406030204" pitchFamily="18" charset="0"/>
              <a:cs typeface="Times New Roman" panose="02020603050405020304" pitchFamily="18" charset="0"/>
            </a:endParaRPr>
          </a:p>
          <a:p>
            <a:pPr marL="342900" marR="196850" lvl="0" indent="-342900" algn="just">
              <a:spcAft>
                <a:spcPts val="1000"/>
              </a:spcAft>
              <a:buFont typeface="Symbol" pitchFamily="2" charset="2"/>
              <a:buChar char=""/>
            </a:pPr>
            <a:r>
              <a:rPr lang="en-GB" dirty="0">
                <a:latin typeface="Arial" panose="020B0604020202020204" pitchFamily="34" charset="0"/>
                <a:ea typeface="Cambria" panose="02040503050406030204" pitchFamily="18" charset="0"/>
                <a:cs typeface="Times New Roman" panose="02020603050405020304" pitchFamily="18" charset="0"/>
              </a:rPr>
              <a:t>There isn’t a </a:t>
            </a:r>
            <a:r>
              <a:rPr lang="en-GB" b="1" dirty="0">
                <a:latin typeface="Arial" panose="020B0604020202020204" pitchFamily="34" charset="0"/>
                <a:ea typeface="Cambria" panose="02040503050406030204" pitchFamily="18" charset="0"/>
                <a:cs typeface="Times New Roman" panose="02020603050405020304" pitchFamily="18" charset="0"/>
              </a:rPr>
              <a:t>balance</a:t>
            </a:r>
            <a:r>
              <a:rPr lang="en-GB" dirty="0">
                <a:latin typeface="Arial" panose="020B0604020202020204" pitchFamily="34" charset="0"/>
                <a:ea typeface="Cambria" panose="02040503050406030204" pitchFamily="18" charset="0"/>
                <a:cs typeface="Times New Roman" panose="02020603050405020304" pitchFamily="18" charset="0"/>
              </a:rPr>
              <a:t> between positive and negative review. </a:t>
            </a:r>
            <a:endParaRPr lang="en-GB" sz="120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2" name="Picture 1" descr="Complex math formulas on a blackboard">
            <a:extLst>
              <a:ext uri="{FF2B5EF4-FFF2-40B4-BE49-F238E27FC236}">
                <a16:creationId xmlns:a16="http://schemas.microsoft.com/office/drawing/2014/main" id="{FDE04ED3-08E7-FBB1-E90E-91BD6ED459AC}"/>
              </a:ext>
            </a:extLst>
          </p:cNvPr>
          <p:cNvPicPr>
            <a:picLocks noChangeAspect="1"/>
          </p:cNvPicPr>
          <p:nvPr/>
        </p:nvPicPr>
        <p:blipFill>
          <a:blip r:embed="rId3"/>
          <a:srcRect l="23920" r="11117" b="-1"/>
          <a:stretch/>
        </p:blipFill>
        <p:spPr>
          <a:xfrm>
            <a:off x="6096000" y="1"/>
            <a:ext cx="6102825" cy="6858000"/>
          </a:xfrm>
          <a:prstGeom prst="rect">
            <a:avLst/>
          </a:prstGeom>
        </p:spPr>
      </p:pic>
    </p:spTree>
    <p:extLst>
      <p:ext uri="{BB962C8B-B14F-4D97-AF65-F5344CB8AC3E}">
        <p14:creationId xmlns:p14="http://schemas.microsoft.com/office/powerpoint/2010/main" val="3683635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0D79-47C2-6372-AD62-A0F15ED618CF}"/>
              </a:ext>
            </a:extLst>
          </p:cNvPr>
          <p:cNvSpPr>
            <a:spLocks noGrp="1"/>
          </p:cNvSpPr>
          <p:nvPr>
            <p:ph type="title"/>
          </p:nvPr>
        </p:nvSpPr>
        <p:spPr>
          <a:xfrm>
            <a:off x="953703" y="2222801"/>
            <a:ext cx="10515600" cy="1325563"/>
          </a:xfrm>
        </p:spPr>
        <p:txBody>
          <a:bodyPr>
            <a:normAutofit/>
          </a:bodyPr>
          <a:lstStyle/>
          <a:p>
            <a:r>
              <a:rPr lang="en-GB" dirty="0">
                <a:solidFill>
                  <a:schemeClr val="bg1"/>
                </a:solidFill>
              </a:rPr>
              <a:t>What has this workshop reminded you of about reflective writing? </a:t>
            </a:r>
          </a:p>
        </p:txBody>
      </p:sp>
    </p:spTree>
    <p:extLst>
      <p:ext uri="{BB962C8B-B14F-4D97-AF65-F5344CB8AC3E}">
        <p14:creationId xmlns:p14="http://schemas.microsoft.com/office/powerpoint/2010/main" val="1447907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4D4C57-6C2C-9342-8AB5-F284B10F6215}"/>
              </a:ext>
            </a:extLst>
          </p:cNvPr>
          <p:cNvSpPr txBox="1"/>
          <p:nvPr/>
        </p:nvSpPr>
        <p:spPr>
          <a:xfrm>
            <a:off x="580104" y="1443632"/>
            <a:ext cx="7079226" cy="4247317"/>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Important things to remember:</a:t>
            </a:r>
          </a:p>
          <a:p>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Try and engage with reflective writing </a:t>
            </a:r>
            <a:r>
              <a:rPr lang="en-US" b="1">
                <a:latin typeface="Arial" panose="020B0604020202020204" pitchFamily="34" charset="0"/>
                <a:cs typeface="Arial" panose="020B0604020202020204" pitchFamily="34" charset="0"/>
              </a:rPr>
              <a:t>as often as possible</a:t>
            </a:r>
            <a:r>
              <a:rPr lang="en-US">
                <a:latin typeface="Arial" panose="020B0604020202020204" pitchFamily="34" charset="0"/>
                <a:cs typeface="Arial" panose="020B0604020202020204" pitchFamily="34" charset="0"/>
              </a:rPr>
              <a:t>. If you write a few sentences every day, critically reflecting on your creative developments, you’ll be able to analyse your work in a relevant, proactive and developmental way.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If you leave reflective writing until the end of a project you will find it difficult to reflect meaningfully and with purpose. </a:t>
            </a:r>
          </a:p>
          <a:p>
            <a:pPr marL="285750" indent="-285750">
              <a:buFont typeface="Arial" panose="020B0604020202020204" pitchFamily="34" charset="0"/>
              <a:buChar char="•"/>
            </a:pPr>
            <a:r>
              <a:rPr lang="en-US" b="1">
                <a:latin typeface="Arial" panose="020B0604020202020204" pitchFamily="34" charset="0"/>
                <a:cs typeface="Arial" panose="020B0604020202020204" pitchFamily="34" charset="0"/>
              </a:rPr>
              <a:t>Writing and making are closely linked</a:t>
            </a:r>
            <a:r>
              <a:rPr lang="en-US">
                <a:latin typeface="Arial" panose="020B0604020202020204" pitchFamily="34" charset="0"/>
                <a:cs typeface="Arial" panose="020B0604020202020204" pitchFamily="34" charset="0"/>
              </a:rPr>
              <a:t>; one informs the other. The more your critically reflect on your work the stronger your creative voice will be.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Your reflective writing should be </a:t>
            </a:r>
            <a:r>
              <a:rPr lang="en-US" b="1">
                <a:latin typeface="Arial" panose="020B0604020202020204" pitchFamily="34" charset="0"/>
                <a:cs typeface="Arial" panose="020B0604020202020204" pitchFamily="34" charset="0"/>
              </a:rPr>
              <a:t>useful to you </a:t>
            </a:r>
            <a:r>
              <a:rPr lang="en-US">
                <a:latin typeface="Arial" panose="020B0604020202020204" pitchFamily="34" charset="0"/>
                <a:cs typeface="Arial" panose="020B0604020202020204" pitchFamily="34" charset="0"/>
              </a:rPr>
              <a:t>and help you to establish where your practice has been, where it is now and where it may go next. </a:t>
            </a:r>
            <a:endParaRPr lang="en-US"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pic>
        <p:nvPicPr>
          <p:cNvPr id="2" name="Picture 1" descr="Complex math formulas on a blackboard">
            <a:extLst>
              <a:ext uri="{FF2B5EF4-FFF2-40B4-BE49-F238E27FC236}">
                <a16:creationId xmlns:a16="http://schemas.microsoft.com/office/drawing/2014/main" id="{0EFA1EB9-56E9-9E48-CE50-C74467843BF6}"/>
              </a:ext>
            </a:extLst>
          </p:cNvPr>
          <p:cNvPicPr>
            <a:picLocks noChangeAspect="1"/>
          </p:cNvPicPr>
          <p:nvPr/>
        </p:nvPicPr>
        <p:blipFill>
          <a:blip r:embed="rId2"/>
          <a:srcRect l="24481" r="10557" b="-1"/>
          <a:stretch/>
        </p:blipFill>
        <p:spPr>
          <a:xfrm>
            <a:off x="7937640" y="0"/>
            <a:ext cx="4254360" cy="6858000"/>
          </a:xfrm>
          <a:prstGeom prst="rect">
            <a:avLst/>
          </a:prstGeom>
        </p:spPr>
      </p:pic>
    </p:spTree>
    <p:extLst>
      <p:ext uri="{BB962C8B-B14F-4D97-AF65-F5344CB8AC3E}">
        <p14:creationId xmlns:p14="http://schemas.microsoft.com/office/powerpoint/2010/main" val="1721112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1A08CF2-D2C5-11ED-2AB7-0E8BC55A7448}"/>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Tree>
    <p:extLst>
      <p:ext uri="{BB962C8B-B14F-4D97-AF65-F5344CB8AC3E}">
        <p14:creationId xmlns:p14="http://schemas.microsoft.com/office/powerpoint/2010/main" val="2677685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73B49A57-89F3-5FC9-6E45-73D0A2FFA0A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2AAD9BF-B05B-26C6-37D5-69A069960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C0D46C0F-1D10-603A-5A36-1AD46FD37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37761142-DE60-C16B-2B1A-22DE02A58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4FFF78C-5B6C-9C13-3A0A-DEBCDA580458}"/>
              </a:ext>
            </a:extLst>
          </p:cNvPr>
          <p:cNvSpPr>
            <a:spLocks noGrp="1"/>
          </p:cNvSpPr>
          <p:nvPr>
            <p:ph idx="1"/>
          </p:nvPr>
        </p:nvSpPr>
        <p:spPr>
          <a:xfrm>
            <a:off x="1235556" y="921182"/>
            <a:ext cx="5096934" cy="4166130"/>
          </a:xfrm>
        </p:spPr>
        <p:txBody>
          <a:bodyPr vert="horz" lIns="91440" tIns="45720" rIns="91440" bIns="45720" rtlCol="0">
            <a:normAutofit/>
          </a:bodyPr>
          <a:lstStyle/>
          <a:p>
            <a:pPr marL="0" indent="0">
              <a:buNone/>
            </a:pPr>
            <a:r>
              <a:rPr lang="en-US" sz="4400" dirty="0">
                <a:latin typeface="Arial" panose="020B0604020202020204" pitchFamily="34" charset="0"/>
                <a:cs typeface="Arial" panose="020B0604020202020204" pitchFamily="34" charset="0"/>
              </a:rPr>
              <a:t>Have you registered?</a:t>
            </a:r>
          </a:p>
        </p:txBody>
      </p:sp>
      <p:sp>
        <p:nvSpPr>
          <p:cNvPr id="5" name="TextBox 4">
            <a:extLst>
              <a:ext uri="{FF2B5EF4-FFF2-40B4-BE49-F238E27FC236}">
                <a16:creationId xmlns:a16="http://schemas.microsoft.com/office/drawing/2014/main" id="{F8C5BC69-871F-2641-1644-A43203A60BA3}"/>
              </a:ext>
            </a:extLst>
          </p:cNvPr>
          <p:cNvSpPr txBox="1"/>
          <p:nvPr/>
        </p:nvSpPr>
        <p:spPr>
          <a:xfrm>
            <a:off x="4749224" y="4752901"/>
            <a:ext cx="5096933" cy="4166130"/>
          </a:xfrm>
          <a:prstGeom prst="rect">
            <a:avLst/>
          </a:prstGeom>
        </p:spPr>
        <p:txBody>
          <a:bodyPr vert="horz" lIns="91440" tIns="45720" rIns="91440" bIns="45720" rtlCol="0">
            <a:normAutofit/>
          </a:bodyPr>
          <a:lstStyle/>
          <a:p>
            <a:pPr>
              <a:lnSpc>
                <a:spcPct val="90000"/>
              </a:lnSpc>
              <a:spcAft>
                <a:spcPts val="600"/>
              </a:spcAft>
            </a:pPr>
            <a:endParaRPr lang="en-US" sz="2000" b="1" dirty="0"/>
          </a:p>
        </p:txBody>
      </p:sp>
      <p:pic>
        <p:nvPicPr>
          <p:cNvPr id="4" name="Picture 4" descr="Happy Face Stamper - Black Ink (25mm)">
            <a:extLst>
              <a:ext uri="{FF2B5EF4-FFF2-40B4-BE49-F238E27FC236}">
                <a16:creationId xmlns:a16="http://schemas.microsoft.com/office/drawing/2014/main" id="{6E9C6EE2-F037-7C62-048B-EF5414039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699" y="189144"/>
            <a:ext cx="1464075" cy="14640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756EC7-2852-BD21-4222-DDE236339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10" y="2872397"/>
            <a:ext cx="3421002" cy="342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3302"/>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5DF5-4D55-1728-919B-50AEC7E37F86}"/>
              </a:ext>
            </a:extLst>
          </p:cNvPr>
          <p:cNvSpPr>
            <a:spLocks noGrp="1"/>
          </p:cNvSpPr>
          <p:nvPr>
            <p:ph type="title"/>
          </p:nvPr>
        </p:nvSpPr>
        <p:spPr/>
        <p:txBody>
          <a:bodyPr/>
          <a:lstStyle/>
          <a:p>
            <a:r>
              <a:rPr lang="en-GB" dirty="0"/>
              <a:t>Contact Academic Support</a:t>
            </a:r>
          </a:p>
        </p:txBody>
      </p:sp>
      <p:sp>
        <p:nvSpPr>
          <p:cNvPr id="3" name="Content Placeholder 2">
            <a:extLst>
              <a:ext uri="{FF2B5EF4-FFF2-40B4-BE49-F238E27FC236}">
                <a16:creationId xmlns:a16="http://schemas.microsoft.com/office/drawing/2014/main" id="{40B9BAB1-A077-6048-7F6D-D0EA2DB2422F}"/>
              </a:ext>
            </a:extLst>
          </p:cNvPr>
          <p:cNvSpPr>
            <a:spLocks noGrp="1"/>
          </p:cNvSpPr>
          <p:nvPr>
            <p:ph idx="1"/>
          </p:nvPr>
        </p:nvSpPr>
        <p:spPr/>
        <p:txBody>
          <a:bodyPr/>
          <a:lstStyle/>
          <a:p>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Room: T122A (in the LCC library)</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Email: </a:t>
            </a:r>
            <a:r>
              <a:rPr lang="en-GB" sz="1800" b="1" u="sng" kern="12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academicsupport@lcc.arts.ac.uk</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Academic Support Online (ASO):</a:t>
            </a:r>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b="1"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https://academicsupportonline.arts.ac.uk</a:t>
            </a:r>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Times New Roman" panose="02020603050405020304" pitchFamily="18" charset="0"/>
              <a:ea typeface="Times New Roman" panose="02020603050405020304" pitchFamily="18" charset="0"/>
            </a:endParaRPr>
          </a:p>
          <a:p>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Academic Support Online (ASO) LCC: </a:t>
            </a:r>
            <a:r>
              <a:rPr lang="en-GB" sz="1800" b="1"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https://academicsupportonline.arts.ac.uk/directory/academic-support-london-college-communication</a:t>
            </a:r>
            <a:r>
              <a:rPr lang="en-GB"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363419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E760264-3FD3-3462-7653-85027F1C42CB}"/>
              </a:ext>
            </a:extLst>
          </p:cNvPr>
          <p:cNvPicPr>
            <a:picLocks noGrp="1" noChangeAspect="1"/>
          </p:cNvPicPr>
          <p:nvPr>
            <p:ph idx="1"/>
          </p:nvPr>
        </p:nvPicPr>
        <p:blipFill rotWithShape="1">
          <a:blip r:embed="rId2">
            <a:alphaModFix/>
          </a:blip>
          <a:srcRect/>
          <a:stretch/>
        </p:blipFill>
        <p:spPr>
          <a:xfrm>
            <a:off x="-2968" y="-20956"/>
            <a:ext cx="12191980" cy="6857990"/>
          </a:xfrm>
          <a:prstGeom prst="rect">
            <a:avLst/>
          </a:prstGeom>
        </p:spPr>
      </p:pic>
    </p:spTree>
    <p:extLst>
      <p:ext uri="{BB962C8B-B14F-4D97-AF65-F5344CB8AC3E}">
        <p14:creationId xmlns:p14="http://schemas.microsoft.com/office/powerpoint/2010/main" val="626031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54699DD-FF7A-5B53-4610-EF1A330FDA8B}"/>
              </a:ext>
            </a:extLst>
          </p:cNvPr>
          <p:cNvPicPr>
            <a:picLocks noGrp="1" noChangeAspect="1"/>
          </p:cNvPicPr>
          <p:nvPr>
            <p:ph idx="1"/>
          </p:nvPr>
        </p:nvPicPr>
        <p:blipFill rotWithShape="1">
          <a:blip r:embed="rId2"/>
          <a:srcRect r="5" b="1"/>
          <a:stretch/>
        </p:blipFill>
        <p:spPr>
          <a:xfrm>
            <a:off x="429877" y="241679"/>
            <a:ext cx="11332246" cy="6374641"/>
          </a:xfrm>
          <a:prstGeom prst="rect">
            <a:avLst/>
          </a:prstGeom>
        </p:spPr>
      </p:pic>
    </p:spTree>
    <p:extLst>
      <p:ext uri="{BB962C8B-B14F-4D97-AF65-F5344CB8AC3E}">
        <p14:creationId xmlns:p14="http://schemas.microsoft.com/office/powerpoint/2010/main" val="115469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3E5AB3-5C01-6548-80B0-0D0E5B04D642}"/>
              </a:ext>
            </a:extLst>
          </p:cNvPr>
          <p:cNvSpPr txBox="1"/>
          <p:nvPr/>
        </p:nvSpPr>
        <p:spPr>
          <a:xfrm>
            <a:off x="761803" y="350196"/>
            <a:ext cx="4646904" cy="16245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What is Reflective Thinking?</a:t>
            </a:r>
          </a:p>
        </p:txBody>
      </p:sp>
      <p:sp>
        <p:nvSpPr>
          <p:cNvPr id="5" name="Rectangle 4">
            <a:extLst>
              <a:ext uri="{FF2B5EF4-FFF2-40B4-BE49-F238E27FC236}">
                <a16:creationId xmlns:a16="http://schemas.microsoft.com/office/drawing/2014/main" id="{02DF6469-9DA1-D24C-A492-31BD4437E1F3}"/>
              </a:ext>
            </a:extLst>
          </p:cNvPr>
          <p:cNvSpPr/>
          <p:nvPr/>
        </p:nvSpPr>
        <p:spPr>
          <a:xfrm>
            <a:off x="294968" y="2743200"/>
            <a:ext cx="5113739" cy="3613149"/>
          </a:xfrm>
          <a:prstGeom prst="rect">
            <a:avLst/>
          </a:prstGeom>
        </p:spPr>
        <p:txBody>
          <a:bodyPr vert="horz" lIns="91440" tIns="45720" rIns="91440" bIns="45720" rtlCol="0" anchor="ctr">
            <a:noAutofit/>
          </a:bodyPr>
          <a:lstStyle/>
          <a:p>
            <a:pPr marL="285750" indent="-228600">
              <a:lnSpc>
                <a:spcPct val="90000"/>
              </a:lnSpc>
              <a:spcAft>
                <a:spcPts val="10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Reflective thinking is </a:t>
            </a:r>
            <a:r>
              <a:rPr lang="en-US" sz="2400" b="1" dirty="0">
                <a:latin typeface="Arial" panose="020B0604020202020204" pitchFamily="34" charset="0"/>
                <a:cs typeface="Arial" panose="020B0604020202020204" pitchFamily="34" charset="0"/>
              </a:rPr>
              <a:t>part of your normal creative process</a:t>
            </a:r>
            <a:r>
              <a:rPr lang="en-US" sz="2400" dirty="0">
                <a:latin typeface="Arial" panose="020B0604020202020204" pitchFamily="34" charset="0"/>
                <a:cs typeface="Arial" panose="020B0604020202020204" pitchFamily="34" charset="0"/>
              </a:rPr>
              <a:t>, you do it all the time when you review and analyse your work. </a:t>
            </a:r>
          </a:p>
          <a:p>
            <a:pPr marL="285750" indent="-228600">
              <a:lnSpc>
                <a:spcPct val="90000"/>
              </a:lnSpc>
              <a:spcAft>
                <a:spcPts val="10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Reflective writing </a:t>
            </a:r>
            <a:r>
              <a:rPr lang="en-US" sz="2400" b="1" dirty="0">
                <a:latin typeface="Arial" panose="020B0604020202020204" pitchFamily="34" charset="0"/>
                <a:cs typeface="Arial" panose="020B0604020202020204" pitchFamily="34" charset="0"/>
              </a:rPr>
              <a:t>develops your reflective thinking </a:t>
            </a:r>
            <a:r>
              <a:rPr lang="en-US" sz="2400" dirty="0">
                <a:latin typeface="Arial" panose="020B0604020202020204" pitchFamily="34" charset="0"/>
                <a:cs typeface="Arial" panose="020B0604020202020204" pitchFamily="34" charset="0"/>
              </a:rPr>
              <a:t>and helps you improve your work. </a:t>
            </a:r>
          </a:p>
          <a:p>
            <a:pPr marL="285750" indent="-228600">
              <a:lnSpc>
                <a:spcPct val="90000"/>
              </a:lnSpc>
              <a:spcAft>
                <a:spcPts val="10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Reflection enables you to </a:t>
            </a:r>
            <a:r>
              <a:rPr lang="en-US" sz="2400" b="1" dirty="0">
                <a:latin typeface="Arial" panose="020B0604020202020204" pitchFamily="34" charset="0"/>
                <a:cs typeface="Arial" panose="020B0604020202020204" pitchFamily="34" charset="0"/>
              </a:rPr>
              <a:t>think critically </a:t>
            </a:r>
            <a:r>
              <a:rPr lang="en-US" sz="2400" dirty="0">
                <a:latin typeface="Arial" panose="020B0604020202020204" pitchFamily="34" charset="0"/>
                <a:cs typeface="Arial" panose="020B0604020202020204" pitchFamily="34" charset="0"/>
              </a:rPr>
              <a:t>about your work. </a:t>
            </a:r>
            <a:endParaRPr lang="en-US" sz="2400" dirty="0">
              <a:effectLst/>
              <a:latin typeface="Arial" panose="020B0604020202020204" pitchFamily="34" charset="0"/>
              <a:cs typeface="Arial" panose="020B0604020202020204" pitchFamily="34" charset="0"/>
            </a:endParaRPr>
          </a:p>
        </p:txBody>
      </p:sp>
      <p:pic>
        <p:nvPicPr>
          <p:cNvPr id="7" name="Picture 6" descr="Question marks in a line and one question mark is lit">
            <a:extLst>
              <a:ext uri="{FF2B5EF4-FFF2-40B4-BE49-F238E27FC236}">
                <a16:creationId xmlns:a16="http://schemas.microsoft.com/office/drawing/2014/main" id="{60FD779D-0296-272C-45EB-EC3B3DF1D23F}"/>
              </a:ext>
            </a:extLst>
          </p:cNvPr>
          <p:cNvPicPr>
            <a:picLocks noChangeAspect="1"/>
          </p:cNvPicPr>
          <p:nvPr/>
        </p:nvPicPr>
        <p:blipFill>
          <a:blip r:embed="rId3"/>
          <a:srcRect r="40599" b="-2"/>
          <a:stretch/>
        </p:blipFill>
        <p:spPr>
          <a:xfrm>
            <a:off x="6096000" y="1"/>
            <a:ext cx="6102825" cy="6858000"/>
          </a:xfrm>
          <a:prstGeom prst="rect">
            <a:avLst/>
          </a:prstGeom>
        </p:spPr>
      </p:pic>
    </p:spTree>
    <p:extLst>
      <p:ext uri="{BB962C8B-B14F-4D97-AF65-F5344CB8AC3E}">
        <p14:creationId xmlns:p14="http://schemas.microsoft.com/office/powerpoint/2010/main" val="3195798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3D4B-6140-2CC4-C3F3-8DC74B47E0E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6F81E3B-8ABE-9636-A075-6E813E09185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6527532-0681-048C-E6E8-ED288D6FF0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002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48FD1F-5A03-010A-A0DF-2673372D2873}"/>
              </a:ext>
            </a:extLst>
          </p:cNvPr>
          <p:cNvSpPr txBox="1"/>
          <p:nvPr/>
        </p:nvSpPr>
        <p:spPr>
          <a:xfrm>
            <a:off x="395335" y="997122"/>
            <a:ext cx="6096000" cy="5539978"/>
          </a:xfrm>
          <a:prstGeom prst="rect">
            <a:avLst/>
          </a:prstGeom>
          <a:noFill/>
        </p:spPr>
        <p:txBody>
          <a:bodyPr wrap="square">
            <a:spAutoFit/>
          </a:bodyPr>
          <a:lstStyle/>
          <a:p>
            <a:r>
              <a:rPr lang="en-GB" sz="2400" b="1" i="0" u="none" strike="noStrike" baseline="0" dirty="0">
                <a:solidFill>
                  <a:srgbClr val="000000"/>
                </a:solidFill>
                <a:latin typeface="Arial" panose="020B0604020202020204" pitchFamily="34" charset="0"/>
                <a:cs typeface="Arial" panose="020B0604020202020204" pitchFamily="34" charset="0"/>
              </a:rPr>
              <a:t>Spring, Term 2 </a:t>
            </a:r>
          </a:p>
          <a:p>
            <a:endParaRPr lang="en-GB" sz="2400" b="0" i="0" u="none" strike="noStrike" baseline="0" dirty="0">
              <a:solidFill>
                <a:srgbClr val="000000"/>
              </a:solidFill>
              <a:latin typeface="Arial" panose="020B0604020202020204" pitchFamily="34" charset="0"/>
              <a:cs typeface="Arial" panose="020B0604020202020204" pitchFamily="34" charset="0"/>
            </a:endParaRPr>
          </a:p>
          <a:p>
            <a:r>
              <a:rPr lang="en-GB" sz="1800" b="1" i="0" u="none" strike="noStrike" baseline="0" dirty="0">
                <a:solidFill>
                  <a:srgbClr val="00B0F0"/>
                </a:solidFill>
                <a:latin typeface="Arial" panose="020B0604020202020204" pitchFamily="34" charset="0"/>
                <a:cs typeface="Arial" panose="020B0604020202020204" pitchFamily="34" charset="0"/>
              </a:rPr>
              <a:t>Macro UX (20 credits)</a:t>
            </a:r>
            <a:endParaRPr lang="en-GB" sz="1800" b="0" i="0" u="none" strike="noStrike" baseline="0" dirty="0">
              <a:solidFill>
                <a:srgbClr val="00B0F0"/>
              </a:solidFill>
              <a:latin typeface="Arial" panose="020B0604020202020204" pitchFamily="34" charset="0"/>
              <a:cs typeface="Arial" panose="020B0604020202020204" pitchFamily="34" charset="0"/>
            </a:endParaRPr>
          </a:p>
          <a:p>
            <a:r>
              <a:rPr lang="en-GB" sz="1800" b="0" i="0" u="none" strike="noStrike" baseline="0" dirty="0">
                <a:solidFill>
                  <a:srgbClr val="000000"/>
                </a:solidFill>
                <a:latin typeface="Arial" panose="020B0604020202020204" pitchFamily="34" charset="0"/>
                <a:cs typeface="Arial" panose="020B0604020202020204" pitchFamily="34" charset="0"/>
              </a:rPr>
              <a:t>The Macro UX unit involves </a:t>
            </a:r>
            <a:r>
              <a:rPr lang="en-GB" sz="1800" b="1" i="0" u="none" strike="noStrike" baseline="0" dirty="0">
                <a:solidFill>
                  <a:srgbClr val="000000"/>
                </a:solidFill>
                <a:latin typeface="Arial" panose="020B0604020202020204" pitchFamily="34" charset="0"/>
                <a:cs typeface="Arial" panose="020B0604020202020204" pitchFamily="34" charset="0"/>
              </a:rPr>
              <a:t>working with an external partner on live briefs.</a:t>
            </a:r>
            <a:r>
              <a:rPr lang="en-GB" sz="1800" b="0" i="0" u="none" strike="noStrike" baseline="0" dirty="0">
                <a:solidFill>
                  <a:srgbClr val="000000"/>
                </a:solidFill>
                <a:latin typeface="Arial" panose="020B0604020202020204" pitchFamily="34" charset="0"/>
                <a:cs typeface="Arial" panose="020B0604020202020204" pitchFamily="34" charset="0"/>
              </a:rPr>
              <a:t> You can choose to work with industry or third sector organisations around a set of broad themes including; UX for smart city technologies, UX for cultural placemaking, UX for the future of publishing and UX for archives and collections.</a:t>
            </a:r>
          </a:p>
          <a:p>
            <a:endParaRPr lang="en-GB" sz="1800" b="0" i="0" u="none" strike="noStrike" baseline="0" dirty="0">
              <a:solidFill>
                <a:srgbClr val="000000"/>
              </a:solidFill>
              <a:latin typeface="Arial" panose="020B0604020202020204" pitchFamily="34" charset="0"/>
              <a:cs typeface="Arial" panose="020B0604020202020204" pitchFamily="34" charset="0"/>
            </a:endParaRPr>
          </a:p>
          <a:p>
            <a:r>
              <a:rPr lang="en-GB" sz="1800" b="0" i="0" u="none" strike="noStrike" baseline="0" dirty="0">
                <a:solidFill>
                  <a:srgbClr val="000000"/>
                </a:solidFill>
                <a:latin typeface="Arial" panose="020B0604020202020204" pitchFamily="34" charset="0"/>
                <a:cs typeface="Arial" panose="020B0604020202020204" pitchFamily="34" charset="0"/>
              </a:rPr>
              <a:t> </a:t>
            </a:r>
            <a:r>
              <a:rPr lang="en-GB" sz="1800" b="1" i="0" u="none" strike="noStrike" baseline="0" dirty="0">
                <a:solidFill>
                  <a:srgbClr val="00B0F0"/>
                </a:solidFill>
                <a:latin typeface="Arial" panose="020B0604020202020204" pitchFamily="34" charset="0"/>
                <a:cs typeface="Arial" panose="020B0604020202020204" pitchFamily="34" charset="0"/>
              </a:rPr>
              <a:t>Collaborative Unit (20 credits)</a:t>
            </a:r>
            <a:endParaRPr lang="en-GB" sz="1800" b="0" i="0" u="none" strike="noStrike" baseline="0" dirty="0">
              <a:solidFill>
                <a:srgbClr val="00B0F0"/>
              </a:solidFill>
              <a:latin typeface="Arial" panose="020B0604020202020204" pitchFamily="34" charset="0"/>
              <a:cs typeface="Arial" panose="020B0604020202020204" pitchFamily="34" charset="0"/>
            </a:endParaRPr>
          </a:p>
          <a:p>
            <a:r>
              <a:rPr lang="en-GB" sz="1800" b="0" i="0" u="none" strike="noStrike" baseline="0" dirty="0">
                <a:solidFill>
                  <a:srgbClr val="000000"/>
                </a:solidFill>
                <a:latin typeface="Arial" panose="020B0604020202020204" pitchFamily="34" charset="0"/>
                <a:cs typeface="Arial" panose="020B0604020202020204" pitchFamily="34" charset="0"/>
              </a:rPr>
              <a:t>The Collaborative Unit is designed to </a:t>
            </a:r>
            <a:r>
              <a:rPr lang="en-GB" sz="1800" b="1" i="0" u="none" strike="noStrike" baseline="0" dirty="0">
                <a:solidFill>
                  <a:srgbClr val="000000"/>
                </a:solidFill>
                <a:latin typeface="Arial" panose="020B0604020202020204" pitchFamily="34" charset="0"/>
                <a:cs typeface="Arial" panose="020B0604020202020204" pitchFamily="34" charset="0"/>
              </a:rPr>
              <a:t>enable you to identify, form and develop collaborative working relationships with a range of potential partners.</a:t>
            </a:r>
            <a:r>
              <a:rPr lang="en-GB" sz="1800" b="0" i="0" u="none" strike="noStrike" baseline="0" dirty="0">
                <a:solidFill>
                  <a:srgbClr val="000000"/>
                </a:solidFill>
                <a:latin typeface="Arial" panose="020B0604020202020204" pitchFamily="34" charset="0"/>
                <a:cs typeface="Arial" panose="020B0604020202020204" pitchFamily="34" charset="0"/>
              </a:rPr>
              <a:t> These could be postgraduate student colleagues at the college or university level; postgraduate students at other Higher Education Institutions; external parties (e.g. companies, cultural organisations, community-based groups, NGOs, charities etc.) 	</a:t>
            </a:r>
          </a:p>
        </p:txBody>
      </p:sp>
      <p:sp>
        <p:nvSpPr>
          <p:cNvPr id="6" name="TextBox 5">
            <a:extLst>
              <a:ext uri="{FF2B5EF4-FFF2-40B4-BE49-F238E27FC236}">
                <a16:creationId xmlns:a16="http://schemas.microsoft.com/office/drawing/2014/main" id="{03B4EC5B-A9EA-0422-403A-D617410152B7}"/>
              </a:ext>
            </a:extLst>
          </p:cNvPr>
          <p:cNvSpPr txBox="1"/>
          <p:nvPr/>
        </p:nvSpPr>
        <p:spPr>
          <a:xfrm>
            <a:off x="97326" y="399843"/>
            <a:ext cx="7842564" cy="597279"/>
          </a:xfrm>
          <a:prstGeom prst="rect">
            <a:avLst/>
          </a:prstGeom>
          <a:noFill/>
        </p:spPr>
        <p:txBody>
          <a:bodyPr wrap="square">
            <a:spAutoFit/>
          </a:bodyPr>
          <a:lstStyle/>
          <a:p>
            <a:pPr algn="ctr">
              <a:lnSpc>
                <a:spcPts val="4400"/>
              </a:lnSpc>
              <a:spcBef>
                <a:spcPct val="0"/>
              </a:spcBef>
            </a:pPr>
            <a:r>
              <a:rPr lang="en-US" sz="2800" b="1" spc="110" dirty="0">
                <a:latin typeface="Arial" panose="020B0604020202020204" pitchFamily="34" charset="0"/>
                <a:ea typeface="Arimo Bold"/>
                <a:cs typeface="Arial" panose="020B0604020202020204" pitchFamily="34" charset="0"/>
                <a:sym typeface="Arimo Bold"/>
              </a:rPr>
              <a:t>Your MA User Experience  Design Brief</a:t>
            </a:r>
          </a:p>
        </p:txBody>
      </p:sp>
    </p:spTree>
    <p:extLst>
      <p:ext uri="{BB962C8B-B14F-4D97-AF65-F5344CB8AC3E}">
        <p14:creationId xmlns:p14="http://schemas.microsoft.com/office/powerpoint/2010/main" val="112073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868646-1283-265B-432F-F63004D69AF5}"/>
              </a:ext>
            </a:extLst>
          </p:cNvPr>
          <p:cNvSpPr txBox="1"/>
          <p:nvPr/>
        </p:nvSpPr>
        <p:spPr>
          <a:xfrm>
            <a:off x="151645" y="647534"/>
            <a:ext cx="6097508" cy="3139321"/>
          </a:xfrm>
          <a:prstGeom prst="rect">
            <a:avLst/>
          </a:prstGeom>
          <a:noFill/>
        </p:spPr>
        <p:txBody>
          <a:bodyPr wrap="square">
            <a:spAutoFit/>
          </a:bodyPr>
          <a:lstStyle/>
          <a:p>
            <a:r>
              <a:rPr lang="en-GB" sz="1800" b="1" i="0" u="none" strike="noStrike" baseline="0" dirty="0">
                <a:solidFill>
                  <a:srgbClr val="000000"/>
                </a:solidFill>
                <a:latin typeface="Calibri" panose="020F0502020204030204" pitchFamily="34" charset="0"/>
              </a:rPr>
              <a:t>Assessment Description </a:t>
            </a:r>
          </a:p>
          <a:p>
            <a:r>
              <a:rPr lang="en-GB" sz="1800" b="0" i="0" u="none" strike="noStrike" baseline="0" dirty="0">
                <a:solidFill>
                  <a:srgbClr val="000000"/>
                </a:solidFill>
                <a:latin typeface="Calibri" panose="020F0502020204030204" pitchFamily="34" charset="0"/>
              </a:rPr>
              <a:t>	</a:t>
            </a:r>
          </a:p>
          <a:p>
            <a:r>
              <a:rPr lang="en-GB" sz="1800" b="0" i="0" u="none" strike="noStrike" baseline="0" dirty="0">
                <a:solidFill>
                  <a:srgbClr val="000000"/>
                </a:solidFill>
                <a:latin typeface="Calibri" panose="020F0502020204030204" pitchFamily="34" charset="0"/>
              </a:rPr>
              <a:t>1.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A reflective project diary (blog) showing evidence of your research, outcomes and development proces</a:t>
            </a:r>
            <a:r>
              <a:rPr lang="en-GB" sz="1800" b="0" i="0" u="none" strike="noStrike" baseline="0" dirty="0">
                <a:solidFill>
                  <a:srgbClr val="000000"/>
                </a:solidFill>
                <a:latin typeface="Arial" panose="020B0604020202020204" pitchFamily="34" charset="0"/>
                <a:cs typeface="Arial" panose="020B0604020202020204" pitchFamily="34" charset="0"/>
              </a:rPr>
              <a:t>s through the unit. This online diary should consist of weekly posts, up to 450 words in length each. Visual and moving image material should also be included. </a:t>
            </a:r>
          </a:p>
          <a:p>
            <a:endParaRPr lang="en-GB" sz="1800" b="0" i="0" u="none" strike="noStrike" baseline="0" dirty="0">
              <a:solidFill>
                <a:srgbClr val="000000"/>
              </a:solidFill>
              <a:latin typeface="Arial" panose="020B0604020202020204" pitchFamily="34" charset="0"/>
              <a:cs typeface="Arial" panose="020B0604020202020204" pitchFamily="34" charset="0"/>
            </a:endParaRPr>
          </a:p>
          <a:p>
            <a:r>
              <a:rPr lang="en-GB" sz="1800" b="0" i="0" u="none" strike="noStrike" baseline="0" dirty="0">
                <a:solidFill>
                  <a:srgbClr val="000000"/>
                </a:solidFill>
                <a:latin typeface="Arial" panose="020B0604020202020204" pitchFamily="34" charset="0"/>
                <a:cs typeface="Arial" panose="020B0604020202020204" pitchFamily="34" charset="0"/>
              </a:rPr>
              <a:t>2.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A 750 - word essay of critical and contextual writing, </a:t>
            </a:r>
            <a:r>
              <a:rPr lang="en-GB" sz="1800" b="0" i="0" u="none" strike="noStrike" baseline="0" dirty="0">
                <a:solidFill>
                  <a:srgbClr val="000000"/>
                </a:solidFill>
                <a:latin typeface="Arial" panose="020B0604020202020204" pitchFamily="34" charset="0"/>
                <a:cs typeface="Arial" panose="020B0604020202020204" pitchFamily="34" charset="0"/>
              </a:rPr>
              <a:t>engaging with the theoretical content of the unit, and relating it to your practical work. </a:t>
            </a:r>
            <a:r>
              <a:rPr lang="en-GB" sz="1800" b="0" i="0" u="none" strike="noStrike" baseline="0" dirty="0">
                <a:solidFill>
                  <a:srgbClr val="000000"/>
                </a:solidFill>
                <a:latin typeface="Calibri" panose="020F0502020204030204" pitchFamily="34" charset="0"/>
              </a:rPr>
              <a:t>	</a:t>
            </a:r>
          </a:p>
        </p:txBody>
      </p:sp>
      <p:sp>
        <p:nvSpPr>
          <p:cNvPr id="5" name="TextBox 4">
            <a:extLst>
              <a:ext uri="{FF2B5EF4-FFF2-40B4-BE49-F238E27FC236}">
                <a16:creationId xmlns:a16="http://schemas.microsoft.com/office/drawing/2014/main" id="{BA4DEFD9-5C60-D55A-5249-A8609D1290CD}"/>
              </a:ext>
            </a:extLst>
          </p:cNvPr>
          <p:cNvSpPr txBox="1"/>
          <p:nvPr/>
        </p:nvSpPr>
        <p:spPr>
          <a:xfrm>
            <a:off x="151645" y="0"/>
            <a:ext cx="6097508" cy="584775"/>
          </a:xfrm>
          <a:prstGeom prst="rect">
            <a:avLst/>
          </a:prstGeom>
          <a:noFill/>
        </p:spPr>
        <p:txBody>
          <a:bodyPr wrap="square">
            <a:spAutoFit/>
          </a:bodyPr>
          <a:lstStyle/>
          <a:p>
            <a:r>
              <a:rPr lang="en-US" sz="3200" b="1" spc="110" dirty="0">
                <a:latin typeface="Arial" panose="020B0604020202020204" pitchFamily="34" charset="0"/>
                <a:cs typeface="Arial" panose="020B0604020202020204" pitchFamily="34" charset="0"/>
                <a:sym typeface="Arimo Bold"/>
              </a:rPr>
              <a:t>Macro UX Brief</a:t>
            </a:r>
            <a:endParaRPr lang="en-GB" sz="3200" dirty="0"/>
          </a:p>
        </p:txBody>
      </p:sp>
      <p:sp>
        <p:nvSpPr>
          <p:cNvPr id="7" name="TextBox 6">
            <a:extLst>
              <a:ext uri="{FF2B5EF4-FFF2-40B4-BE49-F238E27FC236}">
                <a16:creationId xmlns:a16="http://schemas.microsoft.com/office/drawing/2014/main" id="{D78E45A5-9808-EDE1-E800-008C47BAD9D5}"/>
              </a:ext>
            </a:extLst>
          </p:cNvPr>
          <p:cNvSpPr txBox="1"/>
          <p:nvPr/>
        </p:nvSpPr>
        <p:spPr>
          <a:xfrm>
            <a:off x="6096000" y="2684254"/>
            <a:ext cx="6097508" cy="3970318"/>
          </a:xfrm>
          <a:prstGeom prst="rect">
            <a:avLst/>
          </a:prstGeom>
          <a:noFill/>
        </p:spPr>
        <p:txBody>
          <a:bodyPr wrap="square">
            <a:spAutoFit/>
          </a:bodyPr>
          <a:lstStyle/>
          <a:p>
            <a:r>
              <a:rPr lang="en-GB" sz="1800" b="1" i="0" u="none" strike="noStrike" baseline="0" dirty="0">
                <a:solidFill>
                  <a:srgbClr val="000000"/>
                </a:solidFill>
                <a:latin typeface="Arial" panose="020B0604020202020204" pitchFamily="34" charset="0"/>
                <a:cs typeface="Arial" panose="020B0604020202020204" pitchFamily="34" charset="0"/>
              </a:rPr>
              <a:t>Learning Outcomes </a:t>
            </a:r>
          </a:p>
          <a:p>
            <a:r>
              <a:rPr lang="en-GB" sz="1800" b="0" i="0" u="none" strike="noStrike" baseline="0" dirty="0">
                <a:solidFill>
                  <a:srgbClr val="000000"/>
                </a:solidFill>
                <a:latin typeface="Arial" panose="020B0604020202020204" pitchFamily="34" charset="0"/>
                <a:cs typeface="Arial" panose="020B0604020202020204" pitchFamily="34" charset="0"/>
              </a:rPr>
              <a:t>	</a:t>
            </a:r>
          </a:p>
          <a:p>
            <a:r>
              <a:rPr lang="en-GB" sz="1800" b="0" i="0" u="none" strike="noStrike" baseline="0" dirty="0">
                <a:solidFill>
                  <a:srgbClr val="000000"/>
                </a:solidFill>
                <a:latin typeface="Arial" panose="020B0604020202020204" pitchFamily="34" charset="0"/>
                <a:cs typeface="Arial" panose="020B0604020202020204" pitchFamily="34" charset="0"/>
              </a:rPr>
              <a:t>LO1 	Identify and pursue a personal UX design research interest,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express it in various forms and communicate it to others. </a:t>
            </a:r>
            <a:r>
              <a:rPr lang="en-GB" sz="1800" b="0" i="0" u="none" strike="noStrike" baseline="0" dirty="0">
                <a:solidFill>
                  <a:srgbClr val="000000"/>
                </a:solidFill>
                <a:latin typeface="Arial" panose="020B0604020202020204" pitchFamily="34" charset="0"/>
                <a:cs typeface="Arial" panose="020B0604020202020204" pitchFamily="34" charset="0"/>
              </a:rPr>
              <a:t>(Enquiry, Communication) 	</a:t>
            </a:r>
          </a:p>
          <a:p>
            <a:r>
              <a:rPr lang="en-GB" sz="1800" b="0" i="0" u="none" strike="noStrike" baseline="0" dirty="0">
                <a:solidFill>
                  <a:srgbClr val="000000"/>
                </a:solidFill>
                <a:latin typeface="Arial" panose="020B0604020202020204" pitchFamily="34" charset="0"/>
                <a:cs typeface="Arial" panose="020B0604020202020204" pitchFamily="34" charset="0"/>
              </a:rPr>
              <a:t>LO2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Reflect in written and visual form </a:t>
            </a:r>
            <a:r>
              <a:rPr lang="en-GB" sz="1800" b="0" i="0" u="none" strike="noStrike" baseline="0" dirty="0">
                <a:solidFill>
                  <a:srgbClr val="000000"/>
                </a:solidFill>
                <a:latin typeface="Arial" panose="020B0604020202020204" pitchFamily="34" charset="0"/>
                <a:cs typeface="Arial" panose="020B0604020202020204" pitchFamily="34" charset="0"/>
              </a:rPr>
              <a:t>how your work is positioned to the field of UX design practice. (Knowledge, Process) 	</a:t>
            </a:r>
          </a:p>
          <a:p>
            <a:r>
              <a:rPr lang="en-GB" sz="1800" b="0" i="0" u="none" strike="noStrike" baseline="0" dirty="0">
                <a:solidFill>
                  <a:srgbClr val="000000"/>
                </a:solidFill>
                <a:latin typeface="Arial" panose="020B0604020202020204" pitchFamily="34" charset="0"/>
                <a:cs typeface="Arial" panose="020B0604020202020204" pitchFamily="34" charset="0"/>
              </a:rPr>
              <a:t>LO3 	Demonstrate and define a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critical understanding of the future of UX design and your own role within it</a:t>
            </a:r>
            <a:r>
              <a:rPr lang="en-GB" sz="1800" b="0" i="0" u="none" strike="noStrike" baseline="0" dirty="0">
                <a:solidFill>
                  <a:srgbClr val="000000"/>
                </a:solidFill>
                <a:latin typeface="Arial" panose="020B0604020202020204" pitchFamily="34" charset="0"/>
                <a:cs typeface="Arial" panose="020B0604020202020204" pitchFamily="34" charset="0"/>
              </a:rPr>
              <a:t>. (Process, Realisation) 	</a:t>
            </a:r>
          </a:p>
          <a:p>
            <a:r>
              <a:rPr lang="en-GB" sz="1800" b="0" i="0" u="none" strike="noStrike" baseline="0" dirty="0">
                <a:solidFill>
                  <a:srgbClr val="000000"/>
                </a:solidFill>
                <a:latin typeface="Arial" panose="020B0604020202020204" pitchFamily="34" charset="0"/>
                <a:cs typeface="Arial" panose="020B0604020202020204" pitchFamily="34" charset="0"/>
              </a:rPr>
              <a:t>LO4 	Demonstrate how you would effectively collaborate within various levels of an organisation (Process) 	</a:t>
            </a:r>
          </a:p>
        </p:txBody>
      </p:sp>
    </p:spTree>
    <p:extLst>
      <p:ext uri="{BB962C8B-B14F-4D97-AF65-F5344CB8AC3E}">
        <p14:creationId xmlns:p14="http://schemas.microsoft.com/office/powerpoint/2010/main" val="252617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74D6E-B63B-AF2B-FBDD-C19356CFFADD}"/>
              </a:ext>
            </a:extLst>
          </p:cNvPr>
          <p:cNvSpPr txBox="1"/>
          <p:nvPr/>
        </p:nvSpPr>
        <p:spPr>
          <a:xfrm>
            <a:off x="251234" y="140824"/>
            <a:ext cx="6097508" cy="584775"/>
          </a:xfrm>
          <a:prstGeom prst="rect">
            <a:avLst/>
          </a:prstGeom>
          <a:noFill/>
        </p:spPr>
        <p:txBody>
          <a:bodyPr wrap="square">
            <a:spAutoFit/>
          </a:bodyPr>
          <a:lstStyle/>
          <a:p>
            <a:r>
              <a:rPr lang="en-US" sz="3200" b="1" spc="110" dirty="0">
                <a:latin typeface="Arial" panose="020B0604020202020204" pitchFamily="34" charset="0"/>
                <a:cs typeface="Arial" panose="020B0604020202020204" pitchFamily="34" charset="0"/>
                <a:sym typeface="Arimo Bold"/>
              </a:rPr>
              <a:t>Collaborative Unit</a:t>
            </a:r>
            <a:endParaRPr lang="en-GB" sz="3200" dirty="0"/>
          </a:p>
        </p:txBody>
      </p:sp>
      <p:sp>
        <p:nvSpPr>
          <p:cNvPr id="5" name="TextBox 4">
            <a:extLst>
              <a:ext uri="{FF2B5EF4-FFF2-40B4-BE49-F238E27FC236}">
                <a16:creationId xmlns:a16="http://schemas.microsoft.com/office/drawing/2014/main" id="{344840E6-DF21-39CA-AA2A-A3890C25FF45}"/>
              </a:ext>
            </a:extLst>
          </p:cNvPr>
          <p:cNvSpPr txBox="1"/>
          <p:nvPr/>
        </p:nvSpPr>
        <p:spPr>
          <a:xfrm>
            <a:off x="5693878" y="69202"/>
            <a:ext cx="6097508" cy="6463308"/>
          </a:xfrm>
          <a:prstGeom prst="rect">
            <a:avLst/>
          </a:prstGeom>
          <a:noFill/>
        </p:spPr>
        <p:txBody>
          <a:bodyPr wrap="square">
            <a:spAutoFit/>
          </a:bodyPr>
          <a:lstStyle/>
          <a:p>
            <a:r>
              <a:rPr lang="en-GB" sz="1800" b="1" i="0" u="none" strike="noStrike" baseline="0" dirty="0">
                <a:solidFill>
                  <a:srgbClr val="000000"/>
                </a:solidFill>
                <a:latin typeface="Calibri" panose="020F0502020204030204" pitchFamily="34" charset="0"/>
              </a:rPr>
              <a:t>Learning Outcomes </a:t>
            </a:r>
          </a:p>
          <a:p>
            <a:r>
              <a:rPr lang="en-GB" sz="1800" b="0" i="0" u="none" strike="noStrike" baseline="0" dirty="0">
                <a:solidFill>
                  <a:srgbClr val="000000"/>
                </a:solidFill>
                <a:latin typeface="Calibri" panose="020F0502020204030204" pitchFamily="34" charset="0"/>
              </a:rPr>
              <a:t>	</a:t>
            </a:r>
          </a:p>
          <a:p>
            <a:r>
              <a:rPr lang="en-GB" sz="1800" b="0" i="0" u="none" strike="noStrike" baseline="0" dirty="0">
                <a:solidFill>
                  <a:srgbClr val="000000"/>
                </a:solidFill>
                <a:latin typeface="Calibri" panose="020F0502020204030204" pitchFamily="34" charset="0"/>
              </a:rPr>
              <a:t>LO1 	Demonstrate initiative and personal responsibility in researching collaborative opportunities and developing them at a professional level through networking, negotiation, research and planning skills in the context of user experience design (Process). 	</a:t>
            </a:r>
          </a:p>
          <a:p>
            <a:r>
              <a:rPr lang="en-GB" sz="1800" b="0" i="0" u="none" strike="noStrike" baseline="0" dirty="0">
                <a:solidFill>
                  <a:srgbClr val="000000"/>
                </a:solidFill>
                <a:latin typeface="Calibri" panose="020F0502020204030204" pitchFamily="34" charset="0"/>
              </a:rPr>
              <a:t>LO2 	</a:t>
            </a:r>
            <a:r>
              <a:rPr lang="en-GB" sz="1800" b="0" i="0" u="none" strike="noStrike" baseline="0" dirty="0">
                <a:solidFill>
                  <a:srgbClr val="000000"/>
                </a:solidFill>
                <a:highlight>
                  <a:srgbClr val="FFFF00"/>
                </a:highlight>
                <a:latin typeface="Calibri" panose="020F0502020204030204" pitchFamily="34" charset="0"/>
              </a:rPr>
              <a:t>Critically engage</a:t>
            </a:r>
            <a:r>
              <a:rPr lang="en-GB" sz="1800" b="0" i="0" u="none" strike="noStrike" baseline="0" dirty="0">
                <a:solidFill>
                  <a:srgbClr val="000000"/>
                </a:solidFill>
                <a:latin typeface="Calibri" panose="020F0502020204030204" pitchFamily="34" charset="0"/>
              </a:rPr>
              <a:t> in an agreed collaborative learning project that cuts across disciplines that will demonstrate advanced research, application of theoretical approaches to your proposed issues and contexts, and a comprehensive analysis of what you wish to do and why (Enquiry, Knowledge). 	</a:t>
            </a:r>
          </a:p>
          <a:p>
            <a:r>
              <a:rPr lang="en-GB" sz="1800" b="0" i="0" u="none" strike="noStrike" baseline="0" dirty="0">
                <a:solidFill>
                  <a:srgbClr val="000000"/>
                </a:solidFill>
                <a:latin typeface="Calibri" panose="020F0502020204030204" pitchFamily="34" charset="0"/>
              </a:rPr>
              <a:t>LO3 	Demonstrate both independent and collaborative working required for personal and professional development through planning, negotiation, project management, and delivery (Process) 	</a:t>
            </a:r>
          </a:p>
          <a:p>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LO4 	Demonstrate the learning gained </a:t>
            </a:r>
            <a:r>
              <a:rPr lang="en-GB" sz="1800" b="0" i="0" u="none" strike="noStrike" baseline="0" dirty="0">
                <a:solidFill>
                  <a:srgbClr val="000000"/>
                </a:solidFill>
                <a:highlight>
                  <a:srgbClr val="FFFF00"/>
                </a:highlight>
                <a:latin typeface="Calibri" panose="020F0502020204030204" pitchFamily="34" charset="0"/>
              </a:rPr>
              <a:t>from multi-disciplinary collaboration through a high-level critical self-reflection that contributes to personal and professional </a:t>
            </a:r>
            <a:r>
              <a:rPr lang="en-GB" sz="1800" b="0" i="0" u="none" strike="noStrike" baseline="0" dirty="0">
                <a:solidFill>
                  <a:srgbClr val="000000"/>
                </a:solidFill>
                <a:latin typeface="Calibri" panose="020F0502020204030204" pitchFamily="34" charset="0"/>
              </a:rPr>
              <a:t>development. This should be done on a project blog (Process, Realisation). 	</a:t>
            </a:r>
          </a:p>
        </p:txBody>
      </p:sp>
      <p:sp>
        <p:nvSpPr>
          <p:cNvPr id="7" name="TextBox 6">
            <a:extLst>
              <a:ext uri="{FF2B5EF4-FFF2-40B4-BE49-F238E27FC236}">
                <a16:creationId xmlns:a16="http://schemas.microsoft.com/office/drawing/2014/main" id="{00617CAE-F4D1-DD9C-E1E3-783419B9398D}"/>
              </a:ext>
            </a:extLst>
          </p:cNvPr>
          <p:cNvSpPr txBox="1"/>
          <p:nvPr/>
        </p:nvSpPr>
        <p:spPr>
          <a:xfrm>
            <a:off x="251234" y="1174314"/>
            <a:ext cx="3198136" cy="2862322"/>
          </a:xfrm>
          <a:prstGeom prst="rect">
            <a:avLst/>
          </a:prstGeom>
          <a:noFill/>
        </p:spPr>
        <p:txBody>
          <a:bodyPr wrap="square">
            <a:spAutoFit/>
          </a:bodyPr>
          <a:lstStyle/>
          <a:p>
            <a:r>
              <a:rPr lang="en-GB" sz="1800" b="1" i="0" u="none" strike="noStrike" baseline="0" dirty="0">
                <a:solidFill>
                  <a:srgbClr val="000000"/>
                </a:solidFill>
                <a:latin typeface="Arial" panose="020B0604020202020204" pitchFamily="34" charset="0"/>
                <a:cs typeface="Arial" panose="020B0604020202020204" pitchFamily="34" charset="0"/>
              </a:rPr>
              <a:t>Assessment Description </a:t>
            </a:r>
            <a:endParaRPr lang="en-GB" dirty="0">
              <a:solidFill>
                <a:srgbClr val="000000"/>
              </a:solidFill>
              <a:latin typeface="Arial" panose="020B0604020202020204" pitchFamily="34" charset="0"/>
              <a:cs typeface="Arial" panose="020B0604020202020204" pitchFamily="34" charset="0"/>
            </a:endParaRPr>
          </a:p>
          <a:p>
            <a:endParaRPr lang="en-GB" sz="1800" b="0" i="0" u="none" strike="noStrike" baseline="0" dirty="0">
              <a:solidFill>
                <a:srgbClr val="000000"/>
              </a:solidFill>
              <a:latin typeface="Arial" panose="020B0604020202020204" pitchFamily="34" charset="0"/>
              <a:cs typeface="Arial" panose="020B0604020202020204" pitchFamily="34" charset="0"/>
            </a:endParaRPr>
          </a:p>
          <a:p>
            <a:r>
              <a:rPr lang="en-GB" sz="1800" b="0" i="0" u="none" strike="noStrike" baseline="0" dirty="0">
                <a:solidFill>
                  <a:srgbClr val="000000"/>
                </a:solidFill>
                <a:latin typeface="Arial" panose="020B0604020202020204" pitchFamily="34" charset="0"/>
                <a:cs typeface="Arial" panose="020B0604020202020204" pitchFamily="34" charset="0"/>
              </a:rPr>
              <a:t>The assessment for this unit is through a portfolio of work that will include research, project work, </a:t>
            </a:r>
            <a:r>
              <a:rPr lang="en-GB" sz="1800" b="0" i="0" u="none" strike="noStrike" baseline="0" dirty="0">
                <a:solidFill>
                  <a:srgbClr val="000000"/>
                </a:solidFill>
                <a:highlight>
                  <a:srgbClr val="FFFF00"/>
                </a:highlight>
                <a:latin typeface="Arial" panose="020B0604020202020204" pitchFamily="34" charset="0"/>
                <a:cs typeface="Arial" panose="020B0604020202020204" pitchFamily="34" charset="0"/>
              </a:rPr>
              <a:t>critical analysis and an individual critical self-reflection </a:t>
            </a:r>
            <a:r>
              <a:rPr lang="en-GB" sz="1800" b="0" i="0" u="none" strike="noStrike" baseline="0" dirty="0">
                <a:solidFill>
                  <a:srgbClr val="000000"/>
                </a:solidFill>
                <a:latin typeface="Arial" panose="020B0604020202020204" pitchFamily="34" charset="0"/>
                <a:cs typeface="Arial" panose="020B0604020202020204" pitchFamily="34" charset="0"/>
              </a:rPr>
              <a:t>on the nature of collaborative working and learning. </a:t>
            </a:r>
            <a:r>
              <a:rPr lang="en-GB" sz="18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36384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635710-9DEC-47F4-44A0-AC07C727002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3309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493</TotalTime>
  <Words>1482</Words>
  <Application>Microsoft Office PowerPoint</Application>
  <PresentationFormat>Widescreen</PresentationFormat>
  <Paragraphs>140</Paragraphs>
  <Slides>50</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Aptos Display</vt:lpstr>
      <vt:lpstr>Arial</vt:lpstr>
      <vt:lpstr>Arimo Bold</vt:lpstr>
      <vt:lpstr>Calibri</vt:lpstr>
      <vt:lpstr>Google Sans</vt:lpstr>
      <vt:lpstr>Symbol</vt:lpstr>
      <vt:lpstr>Times New Roman</vt:lpstr>
      <vt:lpstr>Office Theme</vt:lpstr>
      <vt:lpstr>MA User Experience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minute break</vt:lpstr>
      <vt:lpstr>Words relating to your course aims and learning outcomes, they are all related to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Challenges with Reflective Writing?</vt:lpstr>
      <vt:lpstr>PowerPoint Presentation</vt:lpstr>
      <vt:lpstr>PowerPoint Presentation</vt:lpstr>
      <vt:lpstr>PowerPoint Presentation</vt:lpstr>
      <vt:lpstr>PowerPoint Presentation</vt:lpstr>
      <vt:lpstr>PowerPoint Presentation</vt:lpstr>
      <vt:lpstr>What has this workshop reminded you of about reflective writing? </vt:lpstr>
      <vt:lpstr>PowerPoint Presentation</vt:lpstr>
      <vt:lpstr>PowerPoint Presentation</vt:lpstr>
      <vt:lpstr>PowerPoint Presentation</vt:lpstr>
      <vt:lpstr>Contact Academic Support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 Smith</dc:creator>
  <cp:lastModifiedBy>Gem Smith</cp:lastModifiedBy>
  <cp:revision>1</cp:revision>
  <cp:lastPrinted>2025-03-04T09:13:40Z</cp:lastPrinted>
  <dcterms:created xsi:type="dcterms:W3CDTF">2025-03-03T16:10:39Z</dcterms:created>
  <dcterms:modified xsi:type="dcterms:W3CDTF">2025-03-04T09:40:15Z</dcterms:modified>
</cp:coreProperties>
</file>